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936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355518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</a:p>
          <a:p>
            <a:pPr lvl="1">
              <a:defRPr sz="1800"/>
            </a:pPr>
            <a:r>
              <a:rPr sz="3200"/>
              <a:t>Texte niveau 2</a:t>
            </a:r>
          </a:p>
          <a:p>
            <a:pPr lvl="2">
              <a:defRPr sz="1800"/>
            </a:pPr>
            <a:r>
              <a:rPr sz="3200"/>
              <a:t>Texte niveau 3</a:t>
            </a:r>
          </a:p>
          <a:p>
            <a:pPr lvl="3">
              <a:defRPr sz="1800"/>
            </a:pPr>
            <a:r>
              <a:rPr sz="3200"/>
              <a:t>Texte niveau 4</a:t>
            </a:r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</a:p>
          <a:p>
            <a:pPr lvl="1">
              <a:defRPr sz="1800"/>
            </a:pPr>
            <a:r>
              <a:rPr sz="3200"/>
              <a:t>Texte niveau 2</a:t>
            </a:r>
          </a:p>
          <a:p>
            <a:pPr lvl="2">
              <a:defRPr sz="1800"/>
            </a:pPr>
            <a:r>
              <a:rPr sz="3200"/>
              <a:t>Texte niveau 3</a:t>
            </a:r>
          </a:p>
          <a:p>
            <a:pPr lvl="3">
              <a:defRPr sz="1800"/>
            </a:pPr>
            <a:r>
              <a:rPr sz="3200"/>
              <a:t>Texte niveau 4</a:t>
            </a:r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</a:p>
          <a:p>
            <a:pPr lvl="1">
              <a:defRPr sz="1800"/>
            </a:pPr>
            <a:r>
              <a:rPr sz="3200"/>
              <a:t>Texte niveau 2</a:t>
            </a:r>
          </a:p>
          <a:p>
            <a:pPr lvl="2">
              <a:defRPr sz="1800"/>
            </a:pPr>
            <a:r>
              <a:rPr sz="3200"/>
              <a:t>Texte niveau 3</a:t>
            </a:r>
          </a:p>
          <a:p>
            <a:pPr lvl="3">
              <a:defRPr sz="1800"/>
            </a:pPr>
            <a:r>
              <a:rPr sz="3200"/>
              <a:t>Texte niveau 4</a:t>
            </a:r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</a:p>
          <a:p>
            <a:pPr lvl="1">
              <a:defRPr sz="1800"/>
            </a:pPr>
            <a:r>
              <a:rPr sz="3600"/>
              <a:t>Texte niveau 2</a:t>
            </a:r>
          </a:p>
          <a:p>
            <a:pPr lvl="2">
              <a:defRPr sz="1800"/>
            </a:pPr>
            <a:r>
              <a:rPr sz="3600"/>
              <a:t>Texte niveau 3</a:t>
            </a:r>
          </a:p>
          <a:p>
            <a:pPr lvl="3">
              <a:defRPr sz="1800"/>
            </a:pPr>
            <a:r>
              <a:rPr sz="3600"/>
              <a:t>Texte niveau 4</a:t>
            </a:r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 niveau 1</a:t>
            </a:r>
          </a:p>
          <a:p>
            <a:pPr lvl="1">
              <a:defRPr sz="1800"/>
            </a:pPr>
            <a:r>
              <a:rPr sz="2800"/>
              <a:t>Texte niveau 2</a:t>
            </a:r>
          </a:p>
          <a:p>
            <a:pPr lvl="2">
              <a:defRPr sz="1800"/>
            </a:pPr>
            <a:r>
              <a:rPr sz="2800"/>
              <a:t>Texte niveau 3</a:t>
            </a:r>
          </a:p>
          <a:p>
            <a:pPr lvl="3">
              <a:defRPr sz="1800"/>
            </a:pPr>
            <a:r>
              <a:rPr sz="2800"/>
              <a:t>Texte niveau 4</a:t>
            </a:r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</a:p>
          <a:p>
            <a:pPr lvl="1">
              <a:defRPr sz="1800"/>
            </a:pPr>
            <a:r>
              <a:rPr sz="3600"/>
              <a:t>Texte niveau 2</a:t>
            </a:r>
          </a:p>
          <a:p>
            <a:pPr lvl="2">
              <a:defRPr sz="1800"/>
            </a:pPr>
            <a:r>
              <a:rPr sz="3600"/>
              <a:t>Texte niveau 3</a:t>
            </a:r>
          </a:p>
          <a:p>
            <a:pPr lvl="3">
              <a:defRPr sz="1800"/>
            </a:pPr>
            <a:r>
              <a:rPr sz="3600"/>
              <a:t>Texte niveau 4</a:t>
            </a:r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Texte niveau 1</a:t>
            </a:r>
          </a:p>
          <a:p>
            <a:pPr lvl="1">
              <a:defRPr sz="1800"/>
            </a:pPr>
            <a:r>
              <a:rPr sz="3600"/>
              <a:t>Texte niveau 2</a:t>
            </a:r>
          </a:p>
          <a:p>
            <a:pPr lvl="2">
              <a:defRPr sz="1800"/>
            </a:pPr>
            <a:r>
              <a:rPr sz="3600"/>
              <a:t>Texte niveau 3</a:t>
            </a:r>
          </a:p>
          <a:p>
            <a:pPr lvl="3">
              <a:defRPr sz="1800"/>
            </a:pPr>
            <a:r>
              <a:rPr sz="3600"/>
              <a:t>Texte niveau 4</a:t>
            </a:r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474806" y="5604298"/>
            <a:ext cx="3704194" cy="46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sz="1500" cap="small">
                <a:solidFill>
                  <a:srgbClr val="FF2600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1500" cap="small" dirty="0">
                <a:solidFill>
                  <a:srgbClr val="FF2600"/>
                </a:solidFill>
              </a:rPr>
              <a:t>Matthieu veut sauver le </a:t>
            </a:r>
            <a:r>
              <a:rPr sz="1500" cap="small" dirty="0" smtClean="0">
                <a:solidFill>
                  <a:srgbClr val="FF2600"/>
                </a:solidFill>
              </a:rPr>
              <a:t>monde</a:t>
            </a:r>
            <a:endParaRPr sz="1500" cap="small" dirty="0">
              <a:solidFill>
                <a:srgbClr val="FF2600"/>
              </a:solidFill>
            </a:endParaRPr>
          </a:p>
        </p:txBody>
      </p:sp>
      <p:grpSp>
        <p:nvGrpSpPr>
          <p:cNvPr id="35" name="Group 35"/>
          <p:cNvGrpSpPr/>
          <p:nvPr/>
        </p:nvGrpSpPr>
        <p:grpSpPr>
          <a:xfrm>
            <a:off x="6597954" y="1246950"/>
            <a:ext cx="5060772" cy="4509983"/>
            <a:chOff x="-38244" y="-38230"/>
            <a:chExt cx="5060770" cy="4509982"/>
          </a:xfrm>
        </p:grpSpPr>
        <p:sp>
          <p:nvSpPr>
            <p:cNvPr id="34" name="Shape 34"/>
            <p:cNvSpPr/>
            <p:nvPr/>
          </p:nvSpPr>
          <p:spPr>
            <a:xfrm>
              <a:off x="0" y="0"/>
              <a:ext cx="4984320" cy="443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" y="82"/>
                  </a:moveTo>
                  <a:lnTo>
                    <a:pt x="0" y="21560"/>
                  </a:lnTo>
                  <a:lnTo>
                    <a:pt x="21600" y="21600"/>
                  </a:lnTo>
                  <a:lnTo>
                    <a:pt x="21547" y="0"/>
                  </a:lnTo>
                  <a:lnTo>
                    <a:pt x="73" y="82"/>
                  </a:lnTo>
                  <a:close/>
                </a:path>
              </a:pathLst>
            </a:custGeom>
            <a:solidFill>
              <a:srgbClr val="D8D2C8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3800" b="1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  <a:endParaRPr/>
            </a:p>
          </p:txBody>
        </p:sp>
        <p:pic>
          <p:nvPicPr>
            <p:cNvPr id="33" name="Image 32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245" y="-38231"/>
              <a:ext cx="5060771" cy="4509984"/>
            </a:xfrm>
            <a:prstGeom prst="rect">
              <a:avLst/>
            </a:prstGeom>
            <a:effectLst/>
          </p:spPr>
        </p:pic>
      </p:grpSp>
      <p:grpSp>
        <p:nvGrpSpPr>
          <p:cNvPr id="38" name="Group 38"/>
          <p:cNvGrpSpPr/>
          <p:nvPr/>
        </p:nvGrpSpPr>
        <p:grpSpPr>
          <a:xfrm rot="54851">
            <a:off x="6559523" y="5712716"/>
            <a:ext cx="5118653" cy="2803607"/>
            <a:chOff x="-38905" y="-38655"/>
            <a:chExt cx="5118651" cy="2803605"/>
          </a:xfrm>
        </p:grpSpPr>
        <p:sp>
          <p:nvSpPr>
            <p:cNvPr id="37" name="Shape 37"/>
            <p:cNvSpPr/>
            <p:nvPr/>
          </p:nvSpPr>
          <p:spPr>
            <a:xfrm>
              <a:off x="0" y="0"/>
              <a:ext cx="5041263" cy="272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81"/>
                  </a:moveTo>
                  <a:lnTo>
                    <a:pt x="21483" y="0"/>
                  </a:lnTo>
                  <a:lnTo>
                    <a:pt x="21600" y="21475"/>
                  </a:lnTo>
                  <a:lnTo>
                    <a:pt x="241" y="21600"/>
                  </a:lnTo>
                  <a:lnTo>
                    <a:pt x="0" y="5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3800" b="1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  <a:endParaRPr/>
            </a:p>
          </p:txBody>
        </p:sp>
        <p:pic>
          <p:nvPicPr>
            <p:cNvPr id="36" name="Image 35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906" y="-38656"/>
              <a:ext cx="5118652" cy="2803606"/>
            </a:xfrm>
            <a:prstGeom prst="rect">
              <a:avLst/>
            </a:prstGeom>
            <a:effectLst/>
          </p:spPr>
        </p:pic>
      </p:grpSp>
      <p:grpSp>
        <p:nvGrpSpPr>
          <p:cNvPr id="41" name="Group 41"/>
          <p:cNvGrpSpPr/>
          <p:nvPr/>
        </p:nvGrpSpPr>
        <p:grpSpPr>
          <a:xfrm rot="21480000">
            <a:off x="7150746" y="1611859"/>
            <a:ext cx="3962401" cy="5336984"/>
            <a:chOff x="-139700" y="-88899"/>
            <a:chExt cx="3962400" cy="5336983"/>
          </a:xfrm>
        </p:grpSpPr>
        <p:pic>
          <p:nvPicPr>
            <p:cNvPr id="40" name="doctor_who.jpg"/>
            <p:cNvPicPr/>
            <p:nvPr/>
          </p:nvPicPr>
          <p:blipFill>
            <a:blip r:embed="rId4">
              <a:extLst/>
            </a:blip>
            <a:srcRect l="1219" r="1219"/>
            <a:stretch>
              <a:fillRect/>
            </a:stretch>
          </p:blipFill>
          <p:spPr>
            <a:xfrm>
              <a:off x="-1" y="0"/>
              <a:ext cx="3683001" cy="495598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9" name="Image 38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39700" y="-88900"/>
              <a:ext cx="3962400" cy="5336984"/>
            </a:xfrm>
            <a:prstGeom prst="rect">
              <a:avLst/>
            </a:prstGeom>
            <a:effectLst/>
          </p:spPr>
        </p:pic>
      </p:grpSp>
      <p:sp>
        <p:nvSpPr>
          <p:cNvPr id="42" name="Shape 42"/>
          <p:cNvSpPr/>
          <p:nvPr/>
        </p:nvSpPr>
        <p:spPr>
          <a:xfrm>
            <a:off x="6928299" y="6940550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sz="3000" b="1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Matthieu</a:t>
            </a:r>
          </a:p>
        </p:txBody>
      </p:sp>
      <p:sp>
        <p:nvSpPr>
          <p:cNvPr id="43" name="Shape 43"/>
          <p:cNvSpPr/>
          <p:nvPr/>
        </p:nvSpPr>
        <p:spPr>
          <a:xfrm flipH="1">
            <a:off x="6458399" y="1098550"/>
            <a:ext cx="1" cy="7556500"/>
          </a:xfrm>
          <a:prstGeom prst="line">
            <a:avLst/>
          </a:prstGeom>
          <a:ln>
            <a:solidFill>
              <a:srgbClr val="E0E0E0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 algn="l" defTabSz="457200">
              <a:lnSpc>
                <a:spcPct val="120000"/>
              </a:lnSpc>
              <a:spcBef>
                <a:spcPts val="900"/>
              </a:spcBef>
              <a:defRPr sz="1100">
                <a:solidFill>
                  <a:srgbClr val="73737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2469011" y="1544342"/>
            <a:ext cx="3704195" cy="1386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Matthieu veut toujours en découvrir plus et apprendre de nouvelles choses. L’agilité est une seconde peau, il a été scrum master, product owner pour une startup, et maintenant coach agile. Il est fortement sollicité et ses clients demande le changement… mais surtout sans rien changer ! Du coup, il fait le maximum pour les aider. Qu’est-ce qui ne va pas ?</a:t>
            </a:r>
          </a:p>
        </p:txBody>
      </p:sp>
      <p:sp>
        <p:nvSpPr>
          <p:cNvPr id="45" name="Shape 45"/>
          <p:cNvSpPr/>
          <p:nvPr/>
        </p:nvSpPr>
        <p:spPr>
          <a:xfrm>
            <a:off x="1332550" y="7061200"/>
            <a:ext cx="4840656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 defTabSz="457200">
              <a:defRPr sz="1800"/>
            </a:pPr>
            <a:r>
              <a:rPr sz="1700" b="1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Rendez-vous à la Coaching Clinic</a:t>
            </a:r>
          </a:p>
          <a:p>
            <a:pPr lvl="0" defTabSz="457200">
              <a:defRPr sz="1800"/>
            </a:pPr>
            <a:r>
              <a:rPr sz="1700" b="1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de &lt;&lt;EVENEMENT&gt;&gt;,</a:t>
            </a:r>
            <a:br>
              <a:rPr sz="1700" b="1">
                <a:latin typeface="Superclarendon Regular"/>
                <a:ea typeface="Superclarendon Regular"/>
                <a:cs typeface="Superclarendon Regular"/>
                <a:sym typeface="Superclarendon Regular"/>
              </a:rPr>
            </a:br>
            <a:r>
              <a:rPr sz="1700" b="1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le &lt;&lt;DATE&gt;&gt; à &lt;&lt;LIEU&gt;&gt;.</a:t>
            </a:r>
          </a:p>
        </p:txBody>
      </p:sp>
      <p:sp>
        <p:nvSpPr>
          <p:cNvPr id="46" name="Shape 46"/>
          <p:cNvSpPr/>
          <p:nvPr/>
        </p:nvSpPr>
        <p:spPr>
          <a:xfrm>
            <a:off x="6928299" y="7558523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sz="2200" b="1" cap="small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2200" b="1" cap="small">
                <a:solidFill>
                  <a:srgbClr val="FFFFFF"/>
                </a:solidFill>
              </a:rPr>
              <a:t>L’Explorateur</a:t>
            </a:r>
          </a:p>
        </p:txBody>
      </p:sp>
      <p:pic>
        <p:nvPicPr>
          <p:cNvPr id="47" name="sad-fac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2550" y="1856377"/>
            <a:ext cx="900122" cy="76289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pointing_hand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32550" y="3284574"/>
            <a:ext cx="900135" cy="624286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2469011" y="3138306"/>
            <a:ext cx="3704195" cy="916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Matthieu cherche un coach qui l’aide à déconstruire ces situations paradoxales et voir ce qui se joue pour lui dans la relation à ses clients. Il a besoin d’être provoqué dans ses certitudes et d’être stimulé dans sa créativité.</a:t>
            </a:r>
          </a:p>
        </p:txBody>
      </p:sp>
      <p:pic>
        <p:nvPicPr>
          <p:cNvPr id="50" name="heart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32550" y="4412577"/>
            <a:ext cx="900085" cy="754887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2469011" y="4412577"/>
            <a:ext cx="3704195" cy="734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Matthieu est conscient qu’un coach passe par un tiers pour aller au-delà de ses « points aveugles » et pour sécuriser sa pratique.</a:t>
            </a:r>
          </a:p>
        </p:txBody>
      </p:sp>
      <p:sp>
        <p:nvSpPr>
          <p:cNvPr id="52" name="Shape 52"/>
          <p:cNvSpPr/>
          <p:nvPr/>
        </p:nvSpPr>
        <p:spPr>
          <a:xfrm>
            <a:off x="2470374" y="6076493"/>
            <a:ext cx="3702832" cy="1"/>
          </a:xfrm>
          <a:prstGeom prst="line">
            <a:avLst/>
          </a:prstGeom>
          <a:ln w="127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 defTabSz="457200">
              <a:defRPr sz="1200">
                <a:solidFill>
                  <a:srgbClr val="444444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pic>
        <p:nvPicPr>
          <p:cNvPr id="53" name="tardis.jp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22645" y="5516953"/>
            <a:ext cx="719932" cy="1106381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6458399" y="8426982"/>
            <a:ext cx="5213851" cy="228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sz="9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900"/>
              <a:t>Crédit : Fabrice Aimetti - Ayeba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Macintosh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White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Fabrice AIMETTI</cp:lastModifiedBy>
  <cp:revision>1</cp:revision>
  <dcterms:modified xsi:type="dcterms:W3CDTF">2014-11-01T18:11:13Z</dcterms:modified>
</cp:coreProperties>
</file>