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13004800" cy="9753600"/>
  <p:notesSz cx="6858000" cy="9144000"/>
  <p:defaultTextStyle>
    <a:lvl1pPr algn="ctr" defTabSz="584200">
      <a:defRPr sz="3600">
        <a:latin typeface="+mn-lt"/>
        <a:ea typeface="+mn-ea"/>
        <a:cs typeface="+mn-cs"/>
        <a:sym typeface="Helvetica Light"/>
      </a:defRPr>
    </a:lvl1pPr>
    <a:lvl2pPr indent="228600" algn="ctr" defTabSz="584200">
      <a:defRPr sz="3600">
        <a:latin typeface="+mn-lt"/>
        <a:ea typeface="+mn-ea"/>
        <a:cs typeface="+mn-cs"/>
        <a:sym typeface="Helvetica Light"/>
      </a:defRPr>
    </a:lvl2pPr>
    <a:lvl3pPr indent="457200" algn="ctr" defTabSz="584200">
      <a:defRPr sz="3600">
        <a:latin typeface="+mn-lt"/>
        <a:ea typeface="+mn-ea"/>
        <a:cs typeface="+mn-cs"/>
        <a:sym typeface="Helvetica Light"/>
      </a:defRPr>
    </a:lvl3pPr>
    <a:lvl4pPr indent="685800" algn="ctr" defTabSz="584200">
      <a:defRPr sz="3600">
        <a:latin typeface="+mn-lt"/>
        <a:ea typeface="+mn-ea"/>
        <a:cs typeface="+mn-cs"/>
        <a:sym typeface="Helvetica Light"/>
      </a:defRPr>
    </a:lvl4pPr>
    <a:lvl5pPr indent="914400" algn="ctr" defTabSz="584200">
      <a:defRPr sz="3600">
        <a:latin typeface="+mn-lt"/>
        <a:ea typeface="+mn-ea"/>
        <a:cs typeface="+mn-cs"/>
        <a:sym typeface="Helvetica Light"/>
      </a:defRPr>
    </a:lvl5pPr>
    <a:lvl6pPr indent="1143000" algn="ctr" defTabSz="584200">
      <a:defRPr sz="3600">
        <a:latin typeface="+mn-lt"/>
        <a:ea typeface="+mn-ea"/>
        <a:cs typeface="+mn-cs"/>
        <a:sym typeface="Helvetica Light"/>
      </a:defRPr>
    </a:lvl6pPr>
    <a:lvl7pPr indent="1371600" algn="ctr" defTabSz="584200">
      <a:defRPr sz="3600">
        <a:latin typeface="+mn-lt"/>
        <a:ea typeface="+mn-ea"/>
        <a:cs typeface="+mn-cs"/>
        <a:sym typeface="Helvetica Light"/>
      </a:defRPr>
    </a:lvl7pPr>
    <a:lvl8pPr indent="1600200" algn="ctr" defTabSz="584200">
      <a:defRPr sz="3600">
        <a:latin typeface="+mn-lt"/>
        <a:ea typeface="+mn-ea"/>
        <a:cs typeface="+mn-cs"/>
        <a:sym typeface="Helvetica Light"/>
      </a:defRPr>
    </a:lvl8pPr>
    <a:lvl9pPr indent="1828800" algn="ctr" defTabSz="584200">
      <a:defRPr sz="3600">
        <a:latin typeface="+mn-lt"/>
        <a:ea typeface="+mn-ea"/>
        <a:cs typeface="+mn-cs"/>
        <a:sym typeface="Helvetica Light"/>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365C0"/>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00882B"/>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Ref idx="min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Ref idx="min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Ref idx="min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6" d="100"/>
          <a:sy n="56" d="100"/>
        </p:scale>
        <p:origin x="-1936" y="-112"/>
      </p:cViewPr>
      <p:guideLst>
        <p:guide orient="horz" pos="3072"/>
        <p:guide pos="409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9" name="Shape 29"/>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30" name="Shape 30"/>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429900677"/>
      </p:ext>
    </p:extLst>
  </p:cSld>
  <p:clrMap bg1="lt1" tx1="dk1" bg2="lt2" tx2="dk2" accent1="accent1" accent2="accent2" accent3="accent3" accent4="accent4" accent5="accent5" accent6="accent6" hlink="hlink" folHlink="folHlink"/>
  <p:notesStyle>
    <a:lvl1pPr defTabSz="457200">
      <a:lnSpc>
        <a:spcPct val="125000"/>
      </a:lnSpc>
      <a:defRPr sz="2400">
        <a:latin typeface="Avenir Roman"/>
        <a:ea typeface="Avenir Roman"/>
        <a:cs typeface="Avenir Roman"/>
        <a:sym typeface="Avenir Roman"/>
      </a:defRPr>
    </a:lvl1pPr>
    <a:lvl2pPr indent="228600" defTabSz="457200">
      <a:lnSpc>
        <a:spcPct val="125000"/>
      </a:lnSpc>
      <a:defRPr sz="2400">
        <a:latin typeface="Avenir Roman"/>
        <a:ea typeface="Avenir Roman"/>
        <a:cs typeface="Avenir Roman"/>
        <a:sym typeface="Avenir Roman"/>
      </a:defRPr>
    </a:lvl2pPr>
    <a:lvl3pPr indent="457200" defTabSz="457200">
      <a:lnSpc>
        <a:spcPct val="125000"/>
      </a:lnSpc>
      <a:defRPr sz="2400">
        <a:latin typeface="Avenir Roman"/>
        <a:ea typeface="Avenir Roman"/>
        <a:cs typeface="Avenir Roman"/>
        <a:sym typeface="Avenir Roman"/>
      </a:defRPr>
    </a:lvl3pPr>
    <a:lvl4pPr indent="685800" defTabSz="457200">
      <a:lnSpc>
        <a:spcPct val="125000"/>
      </a:lnSpc>
      <a:defRPr sz="2400">
        <a:latin typeface="Avenir Roman"/>
        <a:ea typeface="Avenir Roman"/>
        <a:cs typeface="Avenir Roman"/>
        <a:sym typeface="Avenir Roman"/>
      </a:defRPr>
    </a:lvl4pPr>
    <a:lvl5pPr indent="914400" defTabSz="457200">
      <a:lnSpc>
        <a:spcPct val="125000"/>
      </a:lnSpc>
      <a:defRPr sz="2400">
        <a:latin typeface="Avenir Roman"/>
        <a:ea typeface="Avenir Roman"/>
        <a:cs typeface="Avenir Roman"/>
        <a:sym typeface="Avenir Roman"/>
      </a:defRPr>
    </a:lvl5pPr>
    <a:lvl6pPr indent="1143000" defTabSz="457200">
      <a:lnSpc>
        <a:spcPct val="125000"/>
      </a:lnSpc>
      <a:defRPr sz="2400">
        <a:latin typeface="Avenir Roman"/>
        <a:ea typeface="Avenir Roman"/>
        <a:cs typeface="Avenir Roman"/>
        <a:sym typeface="Avenir Roman"/>
      </a:defRPr>
    </a:lvl6pPr>
    <a:lvl7pPr indent="1371600" defTabSz="457200">
      <a:lnSpc>
        <a:spcPct val="125000"/>
      </a:lnSpc>
      <a:defRPr sz="2400">
        <a:latin typeface="Avenir Roman"/>
        <a:ea typeface="Avenir Roman"/>
        <a:cs typeface="Avenir Roman"/>
        <a:sym typeface="Avenir Roman"/>
      </a:defRPr>
    </a:lvl7pPr>
    <a:lvl8pPr indent="1600200" defTabSz="457200">
      <a:lnSpc>
        <a:spcPct val="125000"/>
      </a:lnSpc>
      <a:defRPr sz="2400">
        <a:latin typeface="Avenir Roman"/>
        <a:ea typeface="Avenir Roman"/>
        <a:cs typeface="Avenir Roman"/>
        <a:sym typeface="Avenir Roman"/>
      </a:defRPr>
    </a:lvl8pPr>
    <a:lvl9pPr indent="1828800" defTabSz="457200">
      <a:lnSpc>
        <a:spcPct val="125000"/>
      </a:lnSpc>
      <a:defRPr sz="2400">
        <a:latin typeface="Avenir Roman"/>
        <a:ea typeface="Avenir Roman"/>
        <a:cs typeface="Avenir Roman"/>
        <a:sym typeface="Avenir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re et sous-titre">
    <p:spTree>
      <p:nvGrpSpPr>
        <p:cNvPr id="1" name=""/>
        <p:cNvGrpSpPr/>
        <p:nvPr/>
      </p:nvGrpSpPr>
      <p:grpSpPr>
        <a:xfrm>
          <a:off x="0" y="0"/>
          <a:ext cx="0" cy="0"/>
          <a:chOff x="0" y="0"/>
          <a:chExt cx="0" cy="0"/>
        </a:xfrm>
      </p:grpSpPr>
      <p:sp>
        <p:nvSpPr>
          <p:cNvPr id="5" name="Shape 5"/>
          <p:cNvSpPr>
            <a:spLocks noGrp="1"/>
          </p:cNvSpPr>
          <p:nvPr>
            <p:ph type="title"/>
          </p:nvPr>
        </p:nvSpPr>
        <p:spPr>
          <a:xfrm>
            <a:off x="1270000" y="1638300"/>
            <a:ext cx="10464800" cy="3302000"/>
          </a:xfrm>
          <a:prstGeom prst="rect">
            <a:avLst/>
          </a:prstGeom>
        </p:spPr>
        <p:txBody>
          <a:bodyPr anchor="b"/>
          <a:lstStyle/>
          <a:p>
            <a:pPr lvl="0">
              <a:defRPr sz="1800"/>
            </a:pPr>
            <a:r>
              <a:rPr sz="8000"/>
              <a:t>Texte du titre</a:t>
            </a:r>
          </a:p>
        </p:txBody>
      </p:sp>
      <p:sp>
        <p:nvSpPr>
          <p:cNvPr id="6" name="Shape 6"/>
          <p:cNvSpPr>
            <a:spLocks noGrp="1"/>
          </p:cNvSpPr>
          <p:nvPr>
            <p:ph type="body"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pPr>
            <a:r>
              <a:rPr sz="3200"/>
              <a:t>Texte niveau 1</a:t>
            </a:r>
          </a:p>
          <a:p>
            <a:pPr lvl="1">
              <a:defRPr sz="1800"/>
            </a:pPr>
            <a:r>
              <a:rPr sz="3200"/>
              <a:t>Texte niveau 2</a:t>
            </a:r>
          </a:p>
          <a:p>
            <a:pPr lvl="2">
              <a:defRPr sz="1800"/>
            </a:pPr>
            <a:r>
              <a:rPr sz="3200"/>
              <a:t>Texte niveau 3</a:t>
            </a:r>
          </a:p>
          <a:p>
            <a:pPr lvl="3">
              <a:defRPr sz="1800"/>
            </a:pPr>
            <a:r>
              <a:rPr sz="3200"/>
              <a:t>Texte niveau 4</a:t>
            </a:r>
          </a:p>
          <a:p>
            <a:pPr lvl="4">
              <a:defRPr sz="1800"/>
            </a:pPr>
            <a:r>
              <a:rPr sz="3200"/>
              <a:t>Texte niveau 5</a:t>
            </a: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Citation">
    <p:spTree>
      <p:nvGrpSpPr>
        <p:cNvPr id="1" name=""/>
        <p:cNvGrpSpPr/>
        <p:nvPr/>
      </p:nvGrpSpPr>
      <p:grpSpPr>
        <a:xfrm>
          <a:off x="0" y="0"/>
          <a:ext cx="0" cy="0"/>
          <a:chOff x="0" y="0"/>
          <a:chExt cx="0" cy="0"/>
        </a:xfrm>
      </p:grpSpPr>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Vierge">
    <p:spTree>
      <p:nvGrpSpPr>
        <p:cNvPr id="1" name=""/>
        <p:cNvGrpSpPr/>
        <p:nvPr/>
      </p:nvGrpSpPr>
      <p:grpSpPr>
        <a:xfrm>
          <a:off x="0" y="0"/>
          <a:ext cx="0" cy="0"/>
          <a:chOff x="0" y="0"/>
          <a:chExt cx="0" cy="0"/>
        </a:xfrm>
      </p:grpSpPr>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e">
    <p:spTree>
      <p:nvGrpSpPr>
        <p:cNvPr id="1" name=""/>
        <p:cNvGrpSpPr/>
        <p:nvPr/>
      </p:nvGrpSpPr>
      <p:grpSpPr>
        <a:xfrm>
          <a:off x="0" y="0"/>
          <a:ext cx="0" cy="0"/>
          <a:chOff x="0" y="0"/>
          <a:chExt cx="0" cy="0"/>
        </a:xfrm>
      </p:grpSpPr>
      <p:sp>
        <p:nvSpPr>
          <p:cNvPr id="8" name="Shape 8"/>
          <p:cNvSpPr>
            <a:spLocks noGrp="1"/>
          </p:cNvSpPr>
          <p:nvPr>
            <p:ph type="title"/>
          </p:nvPr>
        </p:nvSpPr>
        <p:spPr>
          <a:xfrm>
            <a:off x="1270000" y="6718300"/>
            <a:ext cx="10464800" cy="1422400"/>
          </a:xfrm>
          <a:prstGeom prst="rect">
            <a:avLst/>
          </a:prstGeom>
        </p:spPr>
        <p:txBody>
          <a:bodyPr anchor="b"/>
          <a:lstStyle/>
          <a:p>
            <a:pPr lvl="0">
              <a:defRPr sz="1800"/>
            </a:pPr>
            <a:r>
              <a:rPr sz="8000"/>
              <a:t>Texte du titre</a:t>
            </a:r>
          </a:p>
        </p:txBody>
      </p:sp>
      <p:sp>
        <p:nvSpPr>
          <p:cNvPr id="9" name="Shape 9"/>
          <p:cNvSpPr>
            <a:spLocks noGrp="1"/>
          </p:cNvSpPr>
          <p:nvPr>
            <p:ph type="body"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pPr>
            <a:r>
              <a:rPr sz="3200"/>
              <a:t>Texte niveau 1</a:t>
            </a:r>
          </a:p>
          <a:p>
            <a:pPr lvl="1">
              <a:defRPr sz="1800"/>
            </a:pPr>
            <a:r>
              <a:rPr sz="3200"/>
              <a:t>Texte niveau 2</a:t>
            </a:r>
          </a:p>
          <a:p>
            <a:pPr lvl="2">
              <a:defRPr sz="1800"/>
            </a:pPr>
            <a:r>
              <a:rPr sz="3200"/>
              <a:t>Texte niveau 3</a:t>
            </a:r>
          </a:p>
          <a:p>
            <a:pPr lvl="3">
              <a:defRPr sz="1800"/>
            </a:pPr>
            <a:r>
              <a:rPr sz="3200"/>
              <a:t>Texte niveau 4</a:t>
            </a:r>
          </a:p>
          <a:p>
            <a:pPr lvl="4">
              <a:defRPr sz="1800"/>
            </a:pPr>
            <a:r>
              <a:rPr sz="3200"/>
              <a:t>Texte niveau 5</a:t>
            </a: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re - Centré">
    <p:spTree>
      <p:nvGrpSpPr>
        <p:cNvPr id="1" name=""/>
        <p:cNvGrpSpPr/>
        <p:nvPr/>
      </p:nvGrpSpPr>
      <p:grpSpPr>
        <a:xfrm>
          <a:off x="0" y="0"/>
          <a:ext cx="0" cy="0"/>
          <a:chOff x="0" y="0"/>
          <a:chExt cx="0" cy="0"/>
        </a:xfrm>
      </p:grpSpPr>
      <p:sp>
        <p:nvSpPr>
          <p:cNvPr id="11" name="Shape 11"/>
          <p:cNvSpPr>
            <a:spLocks noGrp="1"/>
          </p:cNvSpPr>
          <p:nvPr>
            <p:ph type="title"/>
          </p:nvPr>
        </p:nvSpPr>
        <p:spPr>
          <a:xfrm>
            <a:off x="1270000" y="3225800"/>
            <a:ext cx="10464800" cy="3302000"/>
          </a:xfrm>
          <a:prstGeom prst="rect">
            <a:avLst/>
          </a:prstGeom>
        </p:spPr>
        <p:txBody>
          <a:bodyPr/>
          <a:lstStyle/>
          <a:p>
            <a:pPr lvl="0">
              <a:defRPr sz="1800"/>
            </a:pPr>
            <a:r>
              <a:rPr sz="8000"/>
              <a:t>Texte du titre</a:t>
            </a: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e">
    <p:spTree>
      <p:nvGrpSpPr>
        <p:cNvPr id="1" name=""/>
        <p:cNvGrpSpPr/>
        <p:nvPr/>
      </p:nvGrpSpPr>
      <p:grpSpPr>
        <a:xfrm>
          <a:off x="0" y="0"/>
          <a:ext cx="0" cy="0"/>
          <a:chOff x="0" y="0"/>
          <a:chExt cx="0" cy="0"/>
        </a:xfrm>
      </p:grpSpPr>
      <p:sp>
        <p:nvSpPr>
          <p:cNvPr id="13" name="Shape 13"/>
          <p:cNvSpPr>
            <a:spLocks noGrp="1"/>
          </p:cNvSpPr>
          <p:nvPr>
            <p:ph type="title"/>
          </p:nvPr>
        </p:nvSpPr>
        <p:spPr>
          <a:xfrm>
            <a:off x="952500" y="635000"/>
            <a:ext cx="5334000" cy="3987800"/>
          </a:xfrm>
          <a:prstGeom prst="rect">
            <a:avLst/>
          </a:prstGeom>
        </p:spPr>
        <p:txBody>
          <a:bodyPr anchor="b"/>
          <a:lstStyle>
            <a:lvl1pPr>
              <a:defRPr sz="6000"/>
            </a:lvl1pPr>
          </a:lstStyle>
          <a:p>
            <a:pPr lvl="0">
              <a:defRPr sz="1800"/>
            </a:pPr>
            <a:r>
              <a:rPr sz="6000"/>
              <a:t>Texte du titre</a:t>
            </a:r>
          </a:p>
        </p:txBody>
      </p:sp>
      <p:sp>
        <p:nvSpPr>
          <p:cNvPr id="14" name="Shape 14"/>
          <p:cNvSpPr>
            <a:spLocks noGrp="1"/>
          </p:cNvSpPr>
          <p:nvPr>
            <p:ph type="body" idx="1"/>
          </p:nvPr>
        </p:nvSpPr>
        <p:spPr>
          <a:xfrm>
            <a:off x="952500" y="4762500"/>
            <a:ext cx="5334000" cy="41021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pPr>
            <a:r>
              <a:rPr sz="3200"/>
              <a:t>Texte niveau 1</a:t>
            </a:r>
          </a:p>
          <a:p>
            <a:pPr lvl="1">
              <a:defRPr sz="1800"/>
            </a:pPr>
            <a:r>
              <a:rPr sz="3200"/>
              <a:t>Texte niveau 2</a:t>
            </a:r>
          </a:p>
          <a:p>
            <a:pPr lvl="2">
              <a:defRPr sz="1800"/>
            </a:pPr>
            <a:r>
              <a:rPr sz="3200"/>
              <a:t>Texte niveau 3</a:t>
            </a:r>
          </a:p>
          <a:p>
            <a:pPr lvl="3">
              <a:defRPr sz="1800"/>
            </a:pPr>
            <a:r>
              <a:rPr sz="3200"/>
              <a:t>Texte niveau 4</a:t>
            </a:r>
          </a:p>
          <a:p>
            <a:pPr lvl="4">
              <a:defRPr sz="1800"/>
            </a:pPr>
            <a:r>
              <a:rPr sz="3200"/>
              <a:t>Texte niveau 5</a:t>
            </a: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re - Haut">
    <p:spTree>
      <p:nvGrpSpPr>
        <p:cNvPr id="1" name=""/>
        <p:cNvGrpSpPr/>
        <p:nvPr/>
      </p:nvGrpSpPr>
      <p:grpSpPr>
        <a:xfrm>
          <a:off x="0" y="0"/>
          <a:ext cx="0" cy="0"/>
          <a:chOff x="0" y="0"/>
          <a:chExt cx="0" cy="0"/>
        </a:xfrm>
      </p:grpSpPr>
      <p:sp>
        <p:nvSpPr>
          <p:cNvPr id="16" name="Shape 16"/>
          <p:cNvSpPr>
            <a:spLocks noGrp="1"/>
          </p:cNvSpPr>
          <p:nvPr>
            <p:ph type="title"/>
          </p:nvPr>
        </p:nvSpPr>
        <p:spPr>
          <a:prstGeom prst="rect">
            <a:avLst/>
          </a:prstGeom>
        </p:spPr>
        <p:txBody>
          <a:bodyPr/>
          <a:lstStyle/>
          <a:p>
            <a:pPr lvl="0">
              <a:defRPr sz="1800"/>
            </a:pPr>
            <a:r>
              <a:rPr sz="8000"/>
              <a:t>Texte du titre</a:t>
            </a: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re et puces">
    <p:spTree>
      <p:nvGrpSpPr>
        <p:cNvPr id="1" name=""/>
        <p:cNvGrpSpPr/>
        <p:nvPr/>
      </p:nvGrpSpPr>
      <p:grpSpPr>
        <a:xfrm>
          <a:off x="0" y="0"/>
          <a:ext cx="0" cy="0"/>
          <a:chOff x="0" y="0"/>
          <a:chExt cx="0" cy="0"/>
        </a:xfrm>
      </p:grpSpPr>
      <p:sp>
        <p:nvSpPr>
          <p:cNvPr id="18" name="Shape 18"/>
          <p:cNvSpPr>
            <a:spLocks noGrp="1"/>
          </p:cNvSpPr>
          <p:nvPr>
            <p:ph type="title"/>
          </p:nvPr>
        </p:nvSpPr>
        <p:spPr>
          <a:prstGeom prst="rect">
            <a:avLst/>
          </a:prstGeom>
        </p:spPr>
        <p:txBody>
          <a:bodyPr/>
          <a:lstStyle/>
          <a:p>
            <a:pPr lvl="0">
              <a:defRPr sz="1800"/>
            </a:pPr>
            <a:r>
              <a:rPr sz="8000"/>
              <a:t>Texte du titre</a:t>
            </a:r>
          </a:p>
        </p:txBody>
      </p:sp>
      <p:sp>
        <p:nvSpPr>
          <p:cNvPr id="19" name="Shape 19"/>
          <p:cNvSpPr>
            <a:spLocks noGrp="1"/>
          </p:cNvSpPr>
          <p:nvPr>
            <p:ph type="body" idx="1"/>
          </p:nvPr>
        </p:nvSpPr>
        <p:spPr>
          <a:prstGeom prst="rect">
            <a:avLst/>
          </a:prstGeom>
        </p:spPr>
        <p:txBody>
          <a:bodyPr/>
          <a:lstStyle/>
          <a:p>
            <a:pPr lvl="0">
              <a:defRPr sz="1800"/>
            </a:pPr>
            <a:r>
              <a:rPr sz="3600"/>
              <a:t>Texte niveau 1</a:t>
            </a:r>
          </a:p>
          <a:p>
            <a:pPr lvl="1">
              <a:defRPr sz="1800"/>
            </a:pPr>
            <a:r>
              <a:rPr sz="3600"/>
              <a:t>Texte niveau 2</a:t>
            </a:r>
          </a:p>
          <a:p>
            <a:pPr lvl="2">
              <a:defRPr sz="1800"/>
            </a:pPr>
            <a:r>
              <a:rPr sz="3600"/>
              <a:t>Texte niveau 3</a:t>
            </a:r>
          </a:p>
          <a:p>
            <a:pPr lvl="3">
              <a:defRPr sz="1800"/>
            </a:pPr>
            <a:r>
              <a:rPr sz="3600"/>
              <a:t>Texte niveau 4</a:t>
            </a:r>
          </a:p>
          <a:p>
            <a:pPr lvl="4">
              <a:defRPr sz="1800"/>
            </a:pPr>
            <a:r>
              <a:rPr sz="3600"/>
              <a:t>Texte niveau 5</a:t>
            </a: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re, puces et photo">
    <p:spTree>
      <p:nvGrpSpPr>
        <p:cNvPr id="1" name=""/>
        <p:cNvGrpSpPr/>
        <p:nvPr/>
      </p:nvGrpSpPr>
      <p:grpSpPr>
        <a:xfrm>
          <a:off x="0" y="0"/>
          <a:ext cx="0" cy="0"/>
          <a:chOff x="0" y="0"/>
          <a:chExt cx="0" cy="0"/>
        </a:xfrm>
      </p:grpSpPr>
      <p:sp>
        <p:nvSpPr>
          <p:cNvPr id="21" name="Shape 21"/>
          <p:cNvSpPr>
            <a:spLocks noGrp="1"/>
          </p:cNvSpPr>
          <p:nvPr>
            <p:ph type="title"/>
          </p:nvPr>
        </p:nvSpPr>
        <p:spPr>
          <a:prstGeom prst="rect">
            <a:avLst/>
          </a:prstGeom>
        </p:spPr>
        <p:txBody>
          <a:bodyPr/>
          <a:lstStyle/>
          <a:p>
            <a:pPr lvl="0">
              <a:defRPr sz="1800"/>
            </a:pPr>
            <a:r>
              <a:rPr sz="8000"/>
              <a:t>Texte du titre</a:t>
            </a:r>
          </a:p>
        </p:txBody>
      </p:sp>
      <p:sp>
        <p:nvSpPr>
          <p:cNvPr id="22" name="Shape 22"/>
          <p:cNvSpPr>
            <a:spLocks noGrp="1"/>
          </p:cNvSpPr>
          <p:nvPr>
            <p:ph type="body" idx="1"/>
          </p:nvPr>
        </p:nvSpPr>
        <p:spPr>
          <a:xfrm>
            <a:off x="952500" y="26035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lvl="0">
              <a:defRPr sz="1800"/>
            </a:pPr>
            <a:r>
              <a:rPr sz="2800"/>
              <a:t>Texte niveau 1</a:t>
            </a:r>
          </a:p>
          <a:p>
            <a:pPr lvl="1">
              <a:defRPr sz="1800"/>
            </a:pPr>
            <a:r>
              <a:rPr sz="2800"/>
              <a:t>Texte niveau 2</a:t>
            </a:r>
          </a:p>
          <a:p>
            <a:pPr lvl="2">
              <a:defRPr sz="1800"/>
            </a:pPr>
            <a:r>
              <a:rPr sz="2800"/>
              <a:t>Texte niveau 3</a:t>
            </a:r>
          </a:p>
          <a:p>
            <a:pPr lvl="3">
              <a:defRPr sz="1800"/>
            </a:pPr>
            <a:r>
              <a:rPr sz="2800"/>
              <a:t>Texte niveau 4</a:t>
            </a:r>
          </a:p>
          <a:p>
            <a:pPr lvl="4">
              <a:defRPr sz="1800"/>
            </a:pPr>
            <a:r>
              <a:rPr sz="2800"/>
              <a:t>Texte niveau 5</a:t>
            </a: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Puces">
    <p:spTree>
      <p:nvGrpSpPr>
        <p:cNvPr id="1" name=""/>
        <p:cNvGrpSpPr/>
        <p:nvPr/>
      </p:nvGrpSpPr>
      <p:grpSpPr>
        <a:xfrm>
          <a:off x="0" y="0"/>
          <a:ext cx="0" cy="0"/>
          <a:chOff x="0" y="0"/>
          <a:chExt cx="0" cy="0"/>
        </a:xfrm>
      </p:grpSpPr>
      <p:sp>
        <p:nvSpPr>
          <p:cNvPr id="24" name="Shape 24"/>
          <p:cNvSpPr>
            <a:spLocks noGrp="1"/>
          </p:cNvSpPr>
          <p:nvPr>
            <p:ph type="body" idx="1"/>
          </p:nvPr>
        </p:nvSpPr>
        <p:spPr>
          <a:xfrm>
            <a:off x="952500" y="1270000"/>
            <a:ext cx="11099800" cy="7213600"/>
          </a:xfrm>
          <a:prstGeom prst="rect">
            <a:avLst/>
          </a:prstGeom>
        </p:spPr>
        <p:txBody>
          <a:bodyPr/>
          <a:lstStyle/>
          <a:p>
            <a:pPr lvl="0">
              <a:defRPr sz="1800"/>
            </a:pPr>
            <a:r>
              <a:rPr sz="3600"/>
              <a:t>Texte niveau 1</a:t>
            </a:r>
          </a:p>
          <a:p>
            <a:pPr lvl="1">
              <a:defRPr sz="1800"/>
            </a:pPr>
            <a:r>
              <a:rPr sz="3600"/>
              <a:t>Texte niveau 2</a:t>
            </a:r>
          </a:p>
          <a:p>
            <a:pPr lvl="2">
              <a:defRPr sz="1800"/>
            </a:pPr>
            <a:r>
              <a:rPr sz="3600"/>
              <a:t>Texte niveau 3</a:t>
            </a:r>
          </a:p>
          <a:p>
            <a:pPr lvl="3">
              <a:defRPr sz="1800"/>
            </a:pPr>
            <a:r>
              <a:rPr sz="3600"/>
              <a:t>Texte niveau 4</a:t>
            </a:r>
          </a:p>
          <a:p>
            <a:pPr lvl="4">
              <a:defRPr sz="1800"/>
            </a:pPr>
            <a:r>
              <a:rPr sz="3600"/>
              <a:t>Texte niveau 5</a:t>
            </a: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p:spTree>
      <p:nvGrpSpPr>
        <p:cNvPr id="1" name=""/>
        <p:cNvGrpSpPr/>
        <p:nvPr/>
      </p:nvGrpSpPr>
      <p:grpSpPr>
        <a:xfrm>
          <a:off x="0" y="0"/>
          <a:ext cx="0" cy="0"/>
          <a:chOff x="0" y="0"/>
          <a:chExt cx="0" cy="0"/>
        </a:xfrm>
      </p:grpSpPr>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952500" y="444500"/>
            <a:ext cx="11099800" cy="21590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a:bodyPr>
          <a:lstStyle/>
          <a:p>
            <a:pPr lvl="0">
              <a:defRPr sz="1800"/>
            </a:pPr>
            <a:r>
              <a:rPr sz="8000"/>
              <a:t>Texte du titre</a:t>
            </a:r>
          </a:p>
        </p:txBody>
      </p:sp>
      <p:sp>
        <p:nvSpPr>
          <p:cNvPr id="3" name="Shape 3"/>
          <p:cNvSpPr>
            <a:spLocks noGrp="1"/>
          </p:cNvSpPr>
          <p:nvPr>
            <p:ph type="body" idx="1"/>
          </p:nvPr>
        </p:nvSpPr>
        <p:spPr>
          <a:xfrm>
            <a:off x="952500" y="2603500"/>
            <a:ext cx="11099800" cy="62865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a:bodyPr>
          <a:lstStyle/>
          <a:p>
            <a:pPr lvl="0">
              <a:defRPr sz="1800"/>
            </a:pPr>
            <a:r>
              <a:rPr sz="3600"/>
              <a:t>Texte niveau 1</a:t>
            </a:r>
          </a:p>
          <a:p>
            <a:pPr lvl="1">
              <a:defRPr sz="1800"/>
            </a:pPr>
            <a:r>
              <a:rPr sz="3600"/>
              <a:t>Texte niveau 2</a:t>
            </a:r>
          </a:p>
          <a:p>
            <a:pPr lvl="2">
              <a:defRPr sz="1800"/>
            </a:pPr>
            <a:r>
              <a:rPr sz="3600"/>
              <a:t>Texte niveau 3</a:t>
            </a:r>
          </a:p>
          <a:p>
            <a:pPr lvl="3">
              <a:defRPr sz="1800"/>
            </a:pPr>
            <a:r>
              <a:rPr sz="3600"/>
              <a:t>Texte niveau 4</a:t>
            </a:r>
          </a:p>
          <a:p>
            <a:pPr lvl="4">
              <a:defRPr sz="1800"/>
            </a:pPr>
            <a:r>
              <a:rPr sz="3600"/>
              <a:t>Texte niveau 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xmlns:p14="http://schemas.microsoft.com/office/powerpoint/2010/main" spd="med"/>
  <p:txStyles>
    <p:titleStyle>
      <a:lvl1pPr algn="ctr" defTabSz="584200">
        <a:defRPr sz="8000">
          <a:latin typeface="+mn-lt"/>
          <a:ea typeface="+mn-ea"/>
          <a:cs typeface="+mn-cs"/>
          <a:sym typeface="Helvetica Light"/>
        </a:defRPr>
      </a:lvl1pPr>
      <a:lvl2pPr indent="228600" algn="ctr" defTabSz="584200">
        <a:defRPr sz="8000">
          <a:latin typeface="+mn-lt"/>
          <a:ea typeface="+mn-ea"/>
          <a:cs typeface="+mn-cs"/>
          <a:sym typeface="Helvetica Light"/>
        </a:defRPr>
      </a:lvl2pPr>
      <a:lvl3pPr indent="457200" algn="ctr" defTabSz="584200">
        <a:defRPr sz="8000">
          <a:latin typeface="+mn-lt"/>
          <a:ea typeface="+mn-ea"/>
          <a:cs typeface="+mn-cs"/>
          <a:sym typeface="Helvetica Light"/>
        </a:defRPr>
      </a:lvl3pPr>
      <a:lvl4pPr indent="685800" algn="ctr" defTabSz="584200">
        <a:defRPr sz="8000">
          <a:latin typeface="+mn-lt"/>
          <a:ea typeface="+mn-ea"/>
          <a:cs typeface="+mn-cs"/>
          <a:sym typeface="Helvetica Light"/>
        </a:defRPr>
      </a:lvl4pPr>
      <a:lvl5pPr indent="914400" algn="ctr" defTabSz="584200">
        <a:defRPr sz="8000">
          <a:latin typeface="+mn-lt"/>
          <a:ea typeface="+mn-ea"/>
          <a:cs typeface="+mn-cs"/>
          <a:sym typeface="Helvetica Light"/>
        </a:defRPr>
      </a:lvl5pPr>
      <a:lvl6pPr indent="1143000" algn="ctr" defTabSz="584200">
        <a:defRPr sz="8000">
          <a:latin typeface="+mn-lt"/>
          <a:ea typeface="+mn-ea"/>
          <a:cs typeface="+mn-cs"/>
          <a:sym typeface="Helvetica Light"/>
        </a:defRPr>
      </a:lvl6pPr>
      <a:lvl7pPr indent="1371600" algn="ctr" defTabSz="584200">
        <a:defRPr sz="8000">
          <a:latin typeface="+mn-lt"/>
          <a:ea typeface="+mn-ea"/>
          <a:cs typeface="+mn-cs"/>
          <a:sym typeface="Helvetica Light"/>
        </a:defRPr>
      </a:lvl7pPr>
      <a:lvl8pPr indent="1600200" algn="ctr" defTabSz="584200">
        <a:defRPr sz="8000">
          <a:latin typeface="+mn-lt"/>
          <a:ea typeface="+mn-ea"/>
          <a:cs typeface="+mn-cs"/>
          <a:sym typeface="Helvetica Light"/>
        </a:defRPr>
      </a:lvl8pPr>
      <a:lvl9pPr indent="1828800" algn="ctr" defTabSz="584200">
        <a:defRPr sz="8000">
          <a:latin typeface="+mn-lt"/>
          <a:ea typeface="+mn-ea"/>
          <a:cs typeface="+mn-cs"/>
          <a:sym typeface="Helvetica Light"/>
        </a:defRPr>
      </a:lvl9pPr>
    </p:titleStyle>
    <p:bodyStyle>
      <a:lvl1pPr marL="444500" indent="-444500" defTabSz="584200">
        <a:spcBef>
          <a:spcPts val="4200"/>
        </a:spcBef>
        <a:buSzPct val="75000"/>
        <a:buChar char="•"/>
        <a:defRPr sz="3600">
          <a:latin typeface="+mn-lt"/>
          <a:ea typeface="+mn-ea"/>
          <a:cs typeface="+mn-cs"/>
          <a:sym typeface="Helvetica Light"/>
        </a:defRPr>
      </a:lvl1pPr>
      <a:lvl2pPr marL="889000" indent="-444500" defTabSz="584200">
        <a:spcBef>
          <a:spcPts val="4200"/>
        </a:spcBef>
        <a:buSzPct val="75000"/>
        <a:buChar char="•"/>
        <a:defRPr sz="3600">
          <a:latin typeface="+mn-lt"/>
          <a:ea typeface="+mn-ea"/>
          <a:cs typeface="+mn-cs"/>
          <a:sym typeface="Helvetica Light"/>
        </a:defRPr>
      </a:lvl2pPr>
      <a:lvl3pPr marL="1333500" indent="-444500" defTabSz="584200">
        <a:spcBef>
          <a:spcPts val="4200"/>
        </a:spcBef>
        <a:buSzPct val="75000"/>
        <a:buChar char="•"/>
        <a:defRPr sz="3600">
          <a:latin typeface="+mn-lt"/>
          <a:ea typeface="+mn-ea"/>
          <a:cs typeface="+mn-cs"/>
          <a:sym typeface="Helvetica Light"/>
        </a:defRPr>
      </a:lvl3pPr>
      <a:lvl4pPr marL="1778000" indent="-444500" defTabSz="584200">
        <a:spcBef>
          <a:spcPts val="4200"/>
        </a:spcBef>
        <a:buSzPct val="75000"/>
        <a:buChar char="•"/>
        <a:defRPr sz="3600">
          <a:latin typeface="+mn-lt"/>
          <a:ea typeface="+mn-ea"/>
          <a:cs typeface="+mn-cs"/>
          <a:sym typeface="Helvetica Light"/>
        </a:defRPr>
      </a:lvl4pPr>
      <a:lvl5pPr marL="2222500" indent="-444500" defTabSz="584200">
        <a:spcBef>
          <a:spcPts val="4200"/>
        </a:spcBef>
        <a:buSzPct val="75000"/>
        <a:buChar char="•"/>
        <a:defRPr sz="3600">
          <a:latin typeface="+mn-lt"/>
          <a:ea typeface="+mn-ea"/>
          <a:cs typeface="+mn-cs"/>
          <a:sym typeface="Helvetica Light"/>
        </a:defRPr>
      </a:lvl5pPr>
      <a:lvl6pPr marL="2667000" indent="-444500" defTabSz="584200">
        <a:spcBef>
          <a:spcPts val="4200"/>
        </a:spcBef>
        <a:buSzPct val="75000"/>
        <a:buChar char="•"/>
        <a:defRPr sz="3600">
          <a:latin typeface="+mn-lt"/>
          <a:ea typeface="+mn-ea"/>
          <a:cs typeface="+mn-cs"/>
          <a:sym typeface="Helvetica Light"/>
        </a:defRPr>
      </a:lvl6pPr>
      <a:lvl7pPr marL="3111500" indent="-444500" defTabSz="584200">
        <a:spcBef>
          <a:spcPts val="4200"/>
        </a:spcBef>
        <a:buSzPct val="75000"/>
        <a:buChar char="•"/>
        <a:defRPr sz="3600">
          <a:latin typeface="+mn-lt"/>
          <a:ea typeface="+mn-ea"/>
          <a:cs typeface="+mn-cs"/>
          <a:sym typeface="Helvetica Light"/>
        </a:defRPr>
      </a:lvl7pPr>
      <a:lvl8pPr marL="3556000" indent="-444500" defTabSz="584200">
        <a:spcBef>
          <a:spcPts val="4200"/>
        </a:spcBef>
        <a:buSzPct val="75000"/>
        <a:buChar char="•"/>
        <a:defRPr sz="3600">
          <a:latin typeface="+mn-lt"/>
          <a:ea typeface="+mn-ea"/>
          <a:cs typeface="+mn-cs"/>
          <a:sym typeface="Helvetica Light"/>
        </a:defRPr>
      </a:lvl8pPr>
      <a:lvl9pPr marL="4000500" indent="-444500" defTabSz="584200">
        <a:spcBef>
          <a:spcPts val="4200"/>
        </a:spcBef>
        <a:buSzPct val="75000"/>
        <a:buChar char="•"/>
        <a:defRPr sz="3600">
          <a:latin typeface="+mn-lt"/>
          <a:ea typeface="+mn-ea"/>
          <a:cs typeface="+mn-cs"/>
          <a:sym typeface="Helvetica Light"/>
        </a:defRPr>
      </a:lvl9pPr>
    </p:bodyStyle>
    <p:otherStyle>
      <a:lvl1pPr algn="ctr" defTabSz="584200">
        <a:defRPr>
          <a:solidFill>
            <a:schemeClr val="tx1"/>
          </a:solidFill>
          <a:latin typeface="+mn-lt"/>
          <a:ea typeface="+mn-ea"/>
          <a:cs typeface="+mn-cs"/>
          <a:sym typeface="Helvetica Light"/>
        </a:defRPr>
      </a:lvl1pPr>
      <a:lvl2pPr indent="228600" algn="ctr" defTabSz="584200">
        <a:defRPr>
          <a:solidFill>
            <a:schemeClr val="tx1"/>
          </a:solidFill>
          <a:latin typeface="+mn-lt"/>
          <a:ea typeface="+mn-ea"/>
          <a:cs typeface="+mn-cs"/>
          <a:sym typeface="Helvetica Light"/>
        </a:defRPr>
      </a:lvl2pPr>
      <a:lvl3pPr indent="457200" algn="ctr" defTabSz="584200">
        <a:defRPr>
          <a:solidFill>
            <a:schemeClr val="tx1"/>
          </a:solidFill>
          <a:latin typeface="+mn-lt"/>
          <a:ea typeface="+mn-ea"/>
          <a:cs typeface="+mn-cs"/>
          <a:sym typeface="Helvetica Light"/>
        </a:defRPr>
      </a:lvl3pPr>
      <a:lvl4pPr indent="685800" algn="ctr" defTabSz="584200">
        <a:defRPr>
          <a:solidFill>
            <a:schemeClr val="tx1"/>
          </a:solidFill>
          <a:latin typeface="+mn-lt"/>
          <a:ea typeface="+mn-ea"/>
          <a:cs typeface="+mn-cs"/>
          <a:sym typeface="Helvetica Light"/>
        </a:defRPr>
      </a:lvl4pPr>
      <a:lvl5pPr indent="914400" algn="ctr" defTabSz="584200">
        <a:defRPr>
          <a:solidFill>
            <a:schemeClr val="tx1"/>
          </a:solidFill>
          <a:latin typeface="+mn-lt"/>
          <a:ea typeface="+mn-ea"/>
          <a:cs typeface="+mn-cs"/>
          <a:sym typeface="Helvetica Light"/>
        </a:defRPr>
      </a:lvl5pPr>
      <a:lvl6pPr indent="1143000" algn="ctr" defTabSz="584200">
        <a:defRPr>
          <a:solidFill>
            <a:schemeClr val="tx1"/>
          </a:solidFill>
          <a:latin typeface="+mn-lt"/>
          <a:ea typeface="+mn-ea"/>
          <a:cs typeface="+mn-cs"/>
          <a:sym typeface="Helvetica Light"/>
        </a:defRPr>
      </a:lvl6pPr>
      <a:lvl7pPr indent="1371600" algn="ctr" defTabSz="584200">
        <a:defRPr>
          <a:solidFill>
            <a:schemeClr val="tx1"/>
          </a:solidFill>
          <a:latin typeface="+mn-lt"/>
          <a:ea typeface="+mn-ea"/>
          <a:cs typeface="+mn-cs"/>
          <a:sym typeface="Helvetica Light"/>
        </a:defRPr>
      </a:lvl7pPr>
      <a:lvl8pPr indent="1600200" algn="ctr" defTabSz="584200">
        <a:defRPr>
          <a:solidFill>
            <a:schemeClr val="tx1"/>
          </a:solidFill>
          <a:latin typeface="+mn-lt"/>
          <a:ea typeface="+mn-ea"/>
          <a:cs typeface="+mn-cs"/>
          <a:sym typeface="Helvetica Light"/>
        </a:defRPr>
      </a:lvl8pPr>
      <a:lvl9pPr indent="1828800" algn="ctr" defTabSz="584200">
        <a:defRPr>
          <a:solidFill>
            <a:schemeClr val="tx1"/>
          </a:solidFill>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jpeg"/><Relationship Id="rId5" Type="http://schemas.openxmlformats.org/officeDocument/2006/relationships/image" Target="../media/image5.png"/><Relationship Id="rId6" Type="http://schemas.openxmlformats.org/officeDocument/2006/relationships/image" Target="../media/image6.png"/><Relationship Id="rId7" Type="http://schemas.openxmlformats.org/officeDocument/2006/relationships/image" Target="../media/image7.png"/><Relationship Id="rId8" Type="http://schemas.openxmlformats.org/officeDocument/2006/relationships/image" Target="../media/image8.png"/><Relationship Id="rId9" Type="http://schemas.openxmlformats.org/officeDocument/2006/relationships/image" Target="../media/image9.png"/><Relationship Id="rId1" Type="http://schemas.openxmlformats.org/officeDocument/2006/relationships/slideLayout" Target="../slideLayouts/slideLayout12.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Group 34"/>
          <p:cNvGrpSpPr/>
          <p:nvPr/>
        </p:nvGrpSpPr>
        <p:grpSpPr>
          <a:xfrm>
            <a:off x="6642963" y="1246950"/>
            <a:ext cx="5060772" cy="4509983"/>
            <a:chOff x="-38244" y="-38230"/>
            <a:chExt cx="5060770" cy="4509982"/>
          </a:xfrm>
        </p:grpSpPr>
        <p:sp>
          <p:nvSpPr>
            <p:cNvPr id="33" name="Shape 33"/>
            <p:cNvSpPr/>
            <p:nvPr/>
          </p:nvSpPr>
          <p:spPr>
            <a:xfrm>
              <a:off x="0" y="0"/>
              <a:ext cx="4984320" cy="4433590"/>
            </a:xfrm>
            <a:custGeom>
              <a:avLst/>
              <a:gdLst/>
              <a:ahLst/>
              <a:cxnLst>
                <a:cxn ang="0">
                  <a:pos x="wd2" y="hd2"/>
                </a:cxn>
                <a:cxn ang="5400000">
                  <a:pos x="wd2" y="hd2"/>
                </a:cxn>
                <a:cxn ang="10800000">
                  <a:pos x="wd2" y="hd2"/>
                </a:cxn>
                <a:cxn ang="16200000">
                  <a:pos x="wd2" y="hd2"/>
                </a:cxn>
              </a:cxnLst>
              <a:rect l="0" t="0" r="r" b="b"/>
              <a:pathLst>
                <a:path w="21600" h="21600" extrusionOk="0">
                  <a:moveTo>
                    <a:pt x="73" y="82"/>
                  </a:moveTo>
                  <a:lnTo>
                    <a:pt x="0" y="21560"/>
                  </a:lnTo>
                  <a:lnTo>
                    <a:pt x="21600" y="21600"/>
                  </a:lnTo>
                  <a:lnTo>
                    <a:pt x="21547" y="0"/>
                  </a:lnTo>
                  <a:lnTo>
                    <a:pt x="73" y="82"/>
                  </a:lnTo>
                  <a:close/>
                </a:path>
              </a:pathLst>
            </a:custGeom>
            <a:solidFill>
              <a:srgbClr val="D8D2C8"/>
            </a:solidFill>
            <a:ln>
              <a:noFill/>
            </a:ln>
            <a:effectLst/>
          </p:spPr>
          <p:txBody>
            <a:bodyPr wrap="square" lIns="0" tIns="0" rIns="0" bIns="0" numCol="1" anchor="t">
              <a:noAutofit/>
            </a:bodyPr>
            <a:lstStyle/>
            <a:p>
              <a:pPr lvl="0" algn="l" defTabSz="457200">
                <a:defRPr sz="3800" b="1">
                  <a:solidFill>
                    <a:srgbClr val="FFFFFF"/>
                  </a:solidFill>
                  <a:latin typeface="Superclarendon Regular"/>
                  <a:ea typeface="Superclarendon Regular"/>
                  <a:cs typeface="Superclarendon Regular"/>
                  <a:sym typeface="Superclarendon Regular"/>
                </a:defRPr>
              </a:pPr>
              <a:endParaRPr/>
            </a:p>
          </p:txBody>
        </p:sp>
        <p:pic>
          <p:nvPicPr>
            <p:cNvPr id="32" name="Image 31"/>
            <p:cNvPicPr/>
            <p:nvPr/>
          </p:nvPicPr>
          <p:blipFill>
            <a:blip r:embed="rId2">
              <a:extLst/>
            </a:blip>
            <a:stretch>
              <a:fillRect/>
            </a:stretch>
          </p:blipFill>
          <p:spPr>
            <a:xfrm>
              <a:off x="-38245" y="-38231"/>
              <a:ext cx="5060771" cy="4509984"/>
            </a:xfrm>
            <a:prstGeom prst="rect">
              <a:avLst/>
            </a:prstGeom>
            <a:effectLst/>
          </p:spPr>
        </p:pic>
      </p:grpSp>
      <p:grpSp>
        <p:nvGrpSpPr>
          <p:cNvPr id="37" name="Group 37"/>
          <p:cNvGrpSpPr/>
          <p:nvPr/>
        </p:nvGrpSpPr>
        <p:grpSpPr>
          <a:xfrm rot="54851">
            <a:off x="6604532" y="5712716"/>
            <a:ext cx="5118653" cy="2803607"/>
            <a:chOff x="-38905" y="-38655"/>
            <a:chExt cx="5118651" cy="2803605"/>
          </a:xfrm>
        </p:grpSpPr>
        <p:sp>
          <p:nvSpPr>
            <p:cNvPr id="36" name="Shape 36"/>
            <p:cNvSpPr/>
            <p:nvPr/>
          </p:nvSpPr>
          <p:spPr>
            <a:xfrm>
              <a:off x="0" y="0"/>
              <a:ext cx="5041263" cy="2726733"/>
            </a:xfrm>
            <a:custGeom>
              <a:avLst/>
              <a:gdLst/>
              <a:ahLst/>
              <a:cxnLst>
                <a:cxn ang="0">
                  <a:pos x="wd2" y="hd2"/>
                </a:cxn>
                <a:cxn ang="5400000">
                  <a:pos x="wd2" y="hd2"/>
                </a:cxn>
                <a:cxn ang="10800000">
                  <a:pos x="wd2" y="hd2"/>
                </a:cxn>
                <a:cxn ang="16200000">
                  <a:pos x="wd2" y="hd2"/>
                </a:cxn>
              </a:cxnLst>
              <a:rect l="0" t="0" r="r" b="b"/>
              <a:pathLst>
                <a:path w="21600" h="21600" extrusionOk="0">
                  <a:moveTo>
                    <a:pt x="0" y="581"/>
                  </a:moveTo>
                  <a:lnTo>
                    <a:pt x="21483" y="0"/>
                  </a:lnTo>
                  <a:lnTo>
                    <a:pt x="21600" y="21475"/>
                  </a:lnTo>
                  <a:lnTo>
                    <a:pt x="241" y="21600"/>
                  </a:lnTo>
                  <a:lnTo>
                    <a:pt x="0" y="581"/>
                  </a:lnTo>
                  <a:close/>
                </a:path>
              </a:pathLst>
            </a:custGeom>
            <a:solidFill>
              <a:srgbClr val="000000"/>
            </a:solidFill>
            <a:ln>
              <a:noFill/>
            </a:ln>
            <a:effectLst/>
          </p:spPr>
          <p:txBody>
            <a:bodyPr wrap="square" lIns="0" tIns="0" rIns="0" bIns="0" numCol="1" anchor="t">
              <a:noAutofit/>
            </a:bodyPr>
            <a:lstStyle/>
            <a:p>
              <a:pPr lvl="0" algn="l" defTabSz="457200">
                <a:defRPr sz="3800" b="1">
                  <a:solidFill>
                    <a:srgbClr val="FFFFFF"/>
                  </a:solidFill>
                  <a:latin typeface="Superclarendon Regular"/>
                  <a:ea typeface="Superclarendon Regular"/>
                  <a:cs typeface="Superclarendon Regular"/>
                  <a:sym typeface="Superclarendon Regular"/>
                </a:defRPr>
              </a:pPr>
              <a:endParaRPr/>
            </a:p>
          </p:txBody>
        </p:sp>
        <p:pic>
          <p:nvPicPr>
            <p:cNvPr id="35" name="Image 34"/>
            <p:cNvPicPr/>
            <p:nvPr/>
          </p:nvPicPr>
          <p:blipFill>
            <a:blip r:embed="rId3">
              <a:extLst/>
            </a:blip>
            <a:stretch>
              <a:fillRect/>
            </a:stretch>
          </p:blipFill>
          <p:spPr>
            <a:xfrm>
              <a:off x="-38906" y="-38656"/>
              <a:ext cx="5118652" cy="2803606"/>
            </a:xfrm>
            <a:prstGeom prst="rect">
              <a:avLst/>
            </a:prstGeom>
            <a:effectLst/>
          </p:spPr>
        </p:pic>
      </p:grpSp>
      <p:grpSp>
        <p:nvGrpSpPr>
          <p:cNvPr id="40" name="Group 40"/>
          <p:cNvGrpSpPr/>
          <p:nvPr/>
        </p:nvGrpSpPr>
        <p:grpSpPr>
          <a:xfrm rot="21480000">
            <a:off x="7195755" y="1611859"/>
            <a:ext cx="3962401" cy="5336984"/>
            <a:chOff x="-139700" y="-88899"/>
            <a:chExt cx="3962400" cy="5336983"/>
          </a:xfrm>
        </p:grpSpPr>
        <p:pic>
          <p:nvPicPr>
            <p:cNvPr id="39" name="morpheus.jpg"/>
            <p:cNvPicPr/>
            <p:nvPr/>
          </p:nvPicPr>
          <p:blipFill>
            <a:blip r:embed="rId4">
              <a:extLst/>
            </a:blip>
            <a:srcRect l="4294" r="4294"/>
            <a:stretch>
              <a:fillRect/>
            </a:stretch>
          </p:blipFill>
          <p:spPr>
            <a:xfrm>
              <a:off x="0" y="-1"/>
              <a:ext cx="3683000" cy="4955985"/>
            </a:xfrm>
            <a:prstGeom prst="rect">
              <a:avLst/>
            </a:prstGeom>
            <a:ln>
              <a:noFill/>
            </a:ln>
            <a:effectLst/>
          </p:spPr>
        </p:pic>
        <p:pic>
          <p:nvPicPr>
            <p:cNvPr id="38" name="Image 37"/>
            <p:cNvPicPr/>
            <p:nvPr/>
          </p:nvPicPr>
          <p:blipFill>
            <a:blip r:embed="rId5">
              <a:extLst/>
            </a:blip>
            <a:stretch>
              <a:fillRect/>
            </a:stretch>
          </p:blipFill>
          <p:spPr>
            <a:xfrm>
              <a:off x="-139700" y="-88900"/>
              <a:ext cx="3962400" cy="5336984"/>
            </a:xfrm>
            <a:prstGeom prst="rect">
              <a:avLst/>
            </a:prstGeom>
            <a:effectLst/>
          </p:spPr>
        </p:pic>
      </p:grpSp>
      <p:sp>
        <p:nvSpPr>
          <p:cNvPr id="41" name="Shape 41"/>
          <p:cNvSpPr/>
          <p:nvPr/>
        </p:nvSpPr>
        <p:spPr>
          <a:xfrm>
            <a:off x="6973308" y="6940550"/>
            <a:ext cx="4147345" cy="617975"/>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lstStyle>
            <a:lvl1pPr defTabSz="457200">
              <a:defRPr sz="3000" b="1">
                <a:solidFill>
                  <a:srgbClr val="FFFFFF"/>
                </a:solidFill>
                <a:latin typeface="Superclarendon Regular"/>
                <a:ea typeface="Superclarendon Regular"/>
                <a:cs typeface="Superclarendon Regular"/>
                <a:sym typeface="Superclarendon Regular"/>
              </a:defRPr>
            </a:lvl1pPr>
          </a:lstStyle>
          <a:p>
            <a:pPr lvl="0">
              <a:defRPr sz="1800" b="0">
                <a:solidFill>
                  <a:srgbClr val="000000"/>
                </a:solidFill>
              </a:defRPr>
            </a:pPr>
            <a:r>
              <a:rPr sz="3000" b="1">
                <a:solidFill>
                  <a:srgbClr val="FFFFFF"/>
                </a:solidFill>
              </a:rPr>
              <a:t>Morgan</a:t>
            </a:r>
          </a:p>
        </p:txBody>
      </p:sp>
      <p:sp>
        <p:nvSpPr>
          <p:cNvPr id="42" name="Shape 42"/>
          <p:cNvSpPr/>
          <p:nvPr/>
        </p:nvSpPr>
        <p:spPr>
          <a:xfrm flipH="1">
            <a:off x="6503408" y="1098549"/>
            <a:ext cx="1" cy="7556501"/>
          </a:xfrm>
          <a:prstGeom prst="line">
            <a:avLst/>
          </a:prstGeom>
          <a:ln>
            <a:solidFill>
              <a:srgbClr val="E0E0E0"/>
            </a:solidFill>
            <a:custDash>
              <a:ds d="200000" sp="200000"/>
            </a:custDash>
            <a:miter lim="400000"/>
          </a:ln>
        </p:spPr>
        <p:txBody>
          <a:bodyPr lIns="0" tIns="0" rIns="0" bIns="0" anchor="ctr"/>
          <a:lstStyle/>
          <a:p>
            <a:pPr lvl="0" algn="l" defTabSz="457200">
              <a:lnSpc>
                <a:spcPct val="120000"/>
              </a:lnSpc>
              <a:spcBef>
                <a:spcPts val="900"/>
              </a:spcBef>
              <a:defRPr sz="1100">
                <a:solidFill>
                  <a:srgbClr val="737373"/>
                </a:solidFill>
                <a:latin typeface="Avenir Next Medium"/>
                <a:ea typeface="Avenir Next Medium"/>
                <a:cs typeface="Avenir Next Medium"/>
                <a:sym typeface="Avenir Next Medium"/>
              </a:defRPr>
            </a:pPr>
            <a:endParaRPr/>
          </a:p>
        </p:txBody>
      </p:sp>
      <p:sp>
        <p:nvSpPr>
          <p:cNvPr id="43" name="Shape 43"/>
          <p:cNvSpPr/>
          <p:nvPr/>
        </p:nvSpPr>
        <p:spPr>
          <a:xfrm>
            <a:off x="1377559" y="7061200"/>
            <a:ext cx="4840656" cy="13462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lstStyle/>
          <a:p>
            <a:pPr lvl="0" defTabSz="457200">
              <a:defRPr sz="1800"/>
            </a:pPr>
            <a:r>
              <a:rPr sz="1700" b="1">
                <a:latin typeface="Superclarendon Regular"/>
                <a:ea typeface="Superclarendon Regular"/>
                <a:cs typeface="Superclarendon Regular"/>
                <a:sym typeface="Superclarendon Regular"/>
              </a:rPr>
              <a:t>Rendez-vous à la Coaching Clinic</a:t>
            </a:r>
          </a:p>
          <a:p>
            <a:pPr lvl="0" defTabSz="457200">
              <a:defRPr sz="1800"/>
            </a:pPr>
            <a:r>
              <a:rPr sz="1700" b="1">
                <a:latin typeface="Superclarendon Regular"/>
                <a:ea typeface="Superclarendon Regular"/>
                <a:cs typeface="Superclarendon Regular"/>
                <a:sym typeface="Superclarendon Regular"/>
              </a:rPr>
              <a:t>de &lt;&lt;EVENEMENT&gt;&gt;,</a:t>
            </a:r>
            <a:br>
              <a:rPr sz="1700" b="1">
                <a:latin typeface="Superclarendon Regular"/>
                <a:ea typeface="Superclarendon Regular"/>
                <a:cs typeface="Superclarendon Regular"/>
                <a:sym typeface="Superclarendon Regular"/>
              </a:rPr>
            </a:br>
            <a:r>
              <a:rPr sz="1700" b="1">
                <a:latin typeface="Superclarendon Regular"/>
                <a:ea typeface="Superclarendon Regular"/>
                <a:cs typeface="Superclarendon Regular"/>
                <a:sym typeface="Superclarendon Regular"/>
              </a:rPr>
              <a:t>le &lt;&lt;DATE&gt;&gt; à &lt;&lt;LIEU&gt;&gt;.</a:t>
            </a:r>
          </a:p>
        </p:txBody>
      </p:sp>
      <p:sp>
        <p:nvSpPr>
          <p:cNvPr id="44" name="Shape 44"/>
          <p:cNvSpPr/>
          <p:nvPr/>
        </p:nvSpPr>
        <p:spPr>
          <a:xfrm>
            <a:off x="6973308" y="7558523"/>
            <a:ext cx="4147345" cy="617975"/>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lstStyle>
            <a:lvl1pPr defTabSz="457200">
              <a:defRPr sz="2200" b="1" cap="small">
                <a:solidFill>
                  <a:srgbClr val="FFFFFF"/>
                </a:solidFill>
                <a:latin typeface="Superclarendon Regular"/>
                <a:ea typeface="Superclarendon Regular"/>
                <a:cs typeface="Superclarendon Regular"/>
                <a:sym typeface="Superclarendon Regular"/>
              </a:defRPr>
            </a:lvl1pPr>
          </a:lstStyle>
          <a:p>
            <a:pPr lvl="0">
              <a:defRPr sz="1800" b="0" cap="none">
                <a:solidFill>
                  <a:srgbClr val="000000"/>
                </a:solidFill>
              </a:defRPr>
            </a:pPr>
            <a:r>
              <a:rPr sz="2200" b="1" cap="small">
                <a:solidFill>
                  <a:srgbClr val="FFFFFF"/>
                </a:solidFill>
              </a:rPr>
              <a:t>Le Coach Agile</a:t>
            </a:r>
          </a:p>
        </p:txBody>
      </p:sp>
      <p:sp>
        <p:nvSpPr>
          <p:cNvPr id="45" name="Shape 45"/>
          <p:cNvSpPr/>
          <p:nvPr/>
        </p:nvSpPr>
        <p:spPr>
          <a:xfrm>
            <a:off x="2514020" y="2986446"/>
            <a:ext cx="3704195" cy="1293906"/>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algn="just" defTabSz="457200">
              <a:lnSpc>
                <a:spcPct val="110000"/>
              </a:lnSpc>
              <a:spcBef>
                <a:spcPts val="900"/>
              </a:spcBef>
              <a:defRPr sz="1100">
                <a:latin typeface="Avenir Next Regular"/>
                <a:ea typeface="Avenir Next Regular"/>
                <a:cs typeface="Avenir Next Regular"/>
                <a:sym typeface="Avenir Next Regular"/>
              </a:defRPr>
            </a:lvl1pPr>
          </a:lstStyle>
          <a:p>
            <a:pPr lvl="0">
              <a:defRPr sz="1800"/>
            </a:pPr>
            <a:r>
              <a:rPr sz="1100"/>
              <a:t>Morgan accompagne les projets dans la mise en œuvre d’un cadre agile et apporte un fort leadership pour acculturer les équipes à la méthode. Il sait challenger les croyances de l’organisation en étant respectueux des traditions et de la culture.</a:t>
            </a:r>
          </a:p>
        </p:txBody>
      </p:sp>
      <p:pic>
        <p:nvPicPr>
          <p:cNvPr id="46" name="heart.png"/>
          <p:cNvPicPr/>
          <p:nvPr/>
        </p:nvPicPr>
        <p:blipFill>
          <a:blip r:embed="rId6">
            <a:extLst/>
          </a:blip>
          <a:stretch>
            <a:fillRect/>
          </a:stretch>
        </p:blipFill>
        <p:spPr>
          <a:xfrm>
            <a:off x="1377440" y="4648138"/>
            <a:ext cx="720204" cy="604097"/>
          </a:xfrm>
          <a:prstGeom prst="rect">
            <a:avLst/>
          </a:prstGeom>
          <a:ln w="12700">
            <a:miter lim="400000"/>
          </a:ln>
        </p:spPr>
      </p:pic>
      <p:sp>
        <p:nvSpPr>
          <p:cNvPr id="47" name="Shape 47"/>
          <p:cNvSpPr/>
          <p:nvPr/>
        </p:nvSpPr>
        <p:spPr>
          <a:xfrm>
            <a:off x="2514020" y="4381021"/>
            <a:ext cx="3704195" cy="1138331"/>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p>
            <a:pPr lvl="0" algn="just" defTabSz="457200">
              <a:lnSpc>
                <a:spcPct val="110000"/>
              </a:lnSpc>
              <a:spcBef>
                <a:spcPts val="900"/>
              </a:spcBef>
              <a:defRPr sz="1800"/>
            </a:pPr>
            <a:r>
              <a:rPr sz="1100">
                <a:latin typeface="Avenir Next Regular"/>
                <a:ea typeface="Avenir Next Regular"/>
                <a:cs typeface="Avenir Next Regular"/>
                <a:sym typeface="Avenir Next Regular"/>
              </a:rPr>
              <a:t>Morgan n’a pas besoin des certifications : la diversité plutôt que la conformité. Pédagogue, il a un goût prononcé pour la montée en valeur des collaborateurs et l’esprit d’équipe. Il est lucide et sait que toute chose commence par un choix.</a:t>
            </a:r>
          </a:p>
          <a:p>
            <a:pPr lvl="0" algn="just" defTabSz="457200">
              <a:lnSpc>
                <a:spcPct val="110000"/>
              </a:lnSpc>
              <a:spcBef>
                <a:spcPts val="900"/>
              </a:spcBef>
              <a:defRPr sz="1800"/>
            </a:pPr>
            <a:endParaRPr sz="1100">
              <a:latin typeface="Avenir Next Regular"/>
              <a:ea typeface="Avenir Next Regular"/>
              <a:cs typeface="Avenir Next Regular"/>
              <a:sym typeface="Avenir Next Regular"/>
            </a:endParaRPr>
          </a:p>
          <a:p>
            <a:pPr lvl="0" algn="just" defTabSz="457200">
              <a:lnSpc>
                <a:spcPct val="110000"/>
              </a:lnSpc>
              <a:spcBef>
                <a:spcPts val="900"/>
              </a:spcBef>
              <a:defRPr sz="1800"/>
            </a:pPr>
            <a:endParaRPr sz="1100">
              <a:latin typeface="Avenir Next Regular"/>
              <a:ea typeface="Avenir Next Regular"/>
              <a:cs typeface="Avenir Next Regular"/>
              <a:sym typeface="Avenir Next Regular"/>
            </a:endParaRPr>
          </a:p>
        </p:txBody>
      </p:sp>
      <p:sp>
        <p:nvSpPr>
          <p:cNvPr id="48" name="Shape 48"/>
          <p:cNvSpPr/>
          <p:nvPr/>
        </p:nvSpPr>
        <p:spPr>
          <a:xfrm>
            <a:off x="2515383" y="6076493"/>
            <a:ext cx="3702832" cy="1"/>
          </a:xfrm>
          <a:prstGeom prst="line">
            <a:avLst/>
          </a:prstGeom>
          <a:ln w="12700">
            <a:solidFill>
              <a:srgbClr val="FF2600"/>
            </a:solidFill>
            <a:miter lim="400000"/>
          </a:ln>
        </p:spPr>
        <p:txBody>
          <a:bodyPr lIns="0" tIns="0" rIns="0" bIns="0" anchor="ctr"/>
          <a:lstStyle/>
          <a:p>
            <a:pPr lvl="0" defTabSz="457200">
              <a:defRPr sz="1200">
                <a:solidFill>
                  <a:srgbClr val="444444"/>
                </a:solidFill>
                <a:latin typeface="Avenir Next Medium"/>
                <a:ea typeface="Avenir Next Medium"/>
                <a:cs typeface="Avenir Next Medium"/>
                <a:sym typeface="Avenir Next Medium"/>
              </a:defRPr>
            </a:pPr>
            <a:endParaRPr/>
          </a:p>
        </p:txBody>
      </p:sp>
      <p:sp>
        <p:nvSpPr>
          <p:cNvPr id="49" name="Shape 49"/>
          <p:cNvSpPr/>
          <p:nvPr/>
        </p:nvSpPr>
        <p:spPr>
          <a:xfrm>
            <a:off x="2228826" y="5802050"/>
            <a:ext cx="4274583" cy="745127"/>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defTabSz="457200">
              <a:lnSpc>
                <a:spcPct val="110000"/>
              </a:lnSpc>
              <a:spcBef>
                <a:spcPts val="900"/>
              </a:spcBef>
              <a:defRPr sz="1500" cap="small">
                <a:solidFill>
                  <a:srgbClr val="FF2600"/>
                </a:solidFill>
                <a:latin typeface="Superclarendon Regular"/>
                <a:ea typeface="Superclarendon Regular"/>
                <a:cs typeface="Superclarendon Regular"/>
                <a:sym typeface="Superclarendon Regular"/>
              </a:defRPr>
            </a:lvl1pPr>
          </a:lstStyle>
          <a:p>
            <a:pPr lvl="0">
              <a:defRPr sz="1800" cap="none">
                <a:solidFill>
                  <a:srgbClr val="000000"/>
                </a:solidFill>
              </a:defRPr>
            </a:pPr>
            <a:r>
              <a:rPr sz="1500" cap="small" dirty="0">
                <a:solidFill>
                  <a:srgbClr val="FF2600"/>
                </a:solidFill>
              </a:rPr>
              <a:t>Il y a une différence entre connaître le chemin et arpenter le chemin</a:t>
            </a:r>
          </a:p>
        </p:txBody>
      </p:sp>
      <p:sp>
        <p:nvSpPr>
          <p:cNvPr id="50" name="Shape 50"/>
          <p:cNvSpPr/>
          <p:nvPr/>
        </p:nvSpPr>
        <p:spPr>
          <a:xfrm>
            <a:off x="2514020" y="1467708"/>
            <a:ext cx="3704195" cy="1394174"/>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algn="just" defTabSz="457200">
              <a:lnSpc>
                <a:spcPct val="110000"/>
              </a:lnSpc>
              <a:spcBef>
                <a:spcPts val="900"/>
              </a:spcBef>
              <a:defRPr sz="1100">
                <a:latin typeface="Avenir Next Regular"/>
                <a:ea typeface="Avenir Next Regular"/>
                <a:cs typeface="Avenir Next Regular"/>
                <a:sym typeface="Avenir Next Regular"/>
              </a:defRPr>
            </a:lvl1pPr>
          </a:lstStyle>
          <a:p>
            <a:pPr lvl="0">
              <a:defRPr sz="1800"/>
            </a:pPr>
            <a:r>
              <a:rPr sz="1100"/>
              <a:t>Morgan justifie de plusieurs années d’expérience dans les pratiques agiles (Scrum, Kanban, XP, …). Ancien développeur, il est visible de la communauté agile et intervient régulièrement dans les événements. Il assure une veille constante dans le domaine de l’ingénierie, l’innovation, des jeux, de la facilitation et du coaching.</a:t>
            </a:r>
          </a:p>
        </p:txBody>
      </p:sp>
      <p:pic>
        <p:nvPicPr>
          <p:cNvPr id="51" name="hammer_and_wrench.png"/>
          <p:cNvPicPr/>
          <p:nvPr/>
        </p:nvPicPr>
        <p:blipFill>
          <a:blip r:embed="rId7">
            <a:extLst/>
          </a:blip>
          <a:stretch>
            <a:fillRect/>
          </a:stretch>
        </p:blipFill>
        <p:spPr>
          <a:xfrm>
            <a:off x="1287541" y="1714795"/>
            <a:ext cx="900001" cy="900001"/>
          </a:xfrm>
          <a:prstGeom prst="rect">
            <a:avLst/>
          </a:prstGeom>
          <a:ln w="12700">
            <a:miter lim="400000"/>
          </a:ln>
        </p:spPr>
      </p:pic>
      <p:pic>
        <p:nvPicPr>
          <p:cNvPr id="52" name="archery_target.png"/>
          <p:cNvPicPr/>
          <p:nvPr/>
        </p:nvPicPr>
        <p:blipFill>
          <a:blip r:embed="rId8">
            <a:extLst/>
          </a:blip>
          <a:stretch>
            <a:fillRect/>
          </a:stretch>
        </p:blipFill>
        <p:spPr>
          <a:xfrm>
            <a:off x="1377643" y="3253422"/>
            <a:ext cx="720001" cy="720001"/>
          </a:xfrm>
          <a:prstGeom prst="rect">
            <a:avLst/>
          </a:prstGeom>
          <a:ln w="12700">
            <a:miter lim="400000"/>
          </a:ln>
        </p:spPr>
      </p:pic>
      <p:pic>
        <p:nvPicPr>
          <p:cNvPr id="53" name="red_pill.jpg"/>
          <p:cNvPicPr/>
          <p:nvPr/>
        </p:nvPicPr>
        <p:blipFill>
          <a:blip r:embed="rId9">
            <a:extLst/>
          </a:blip>
          <a:stretch>
            <a:fillRect/>
          </a:stretch>
        </p:blipFill>
        <p:spPr>
          <a:xfrm>
            <a:off x="1467536" y="5746538"/>
            <a:ext cx="540011" cy="537863"/>
          </a:xfrm>
          <a:prstGeom prst="rect">
            <a:avLst/>
          </a:prstGeom>
          <a:ln w="12700">
            <a:miter lim="400000"/>
          </a:ln>
        </p:spPr>
      </p:pic>
      <p:sp>
        <p:nvSpPr>
          <p:cNvPr id="54" name="Shape 54"/>
          <p:cNvSpPr/>
          <p:nvPr/>
        </p:nvSpPr>
        <p:spPr>
          <a:xfrm>
            <a:off x="6503408" y="8426982"/>
            <a:ext cx="5213851" cy="228068"/>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defTabSz="457200">
              <a:lnSpc>
                <a:spcPct val="110000"/>
              </a:lnSpc>
              <a:spcBef>
                <a:spcPts val="900"/>
              </a:spcBef>
              <a:defRPr sz="900">
                <a:latin typeface="Avenir Next Regular"/>
                <a:ea typeface="Avenir Next Regular"/>
                <a:cs typeface="Avenir Next Regular"/>
                <a:sym typeface="Avenir Next Regular"/>
              </a:defRPr>
            </a:lvl1pPr>
          </a:lstStyle>
          <a:p>
            <a:pPr lvl="0">
              <a:defRPr sz="1800"/>
            </a:pPr>
            <a:r>
              <a:rPr sz="900"/>
              <a:t>Crédit : Fabrice Aimetti - Ayeba</a:t>
            </a:r>
          </a:p>
        </p:txBody>
      </p:sp>
    </p:spTree>
  </p:cSld>
  <p:clrMapOvr>
    <a:masterClrMapping/>
  </p:clrMapOvr>
  <p:transition xmlns:p14="http://schemas.microsoft.com/office/powerpoint/2010/main" spd="med"/>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184</Words>
  <Application>Microsoft Macintosh PowerPoint</Application>
  <PresentationFormat>Personnalisé</PresentationFormat>
  <Paragraphs>9</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White</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cp:lastModifiedBy>Fabrice AIMETTI</cp:lastModifiedBy>
  <cp:revision>1</cp:revision>
  <dcterms:modified xsi:type="dcterms:W3CDTF">2014-11-01T17:57:38Z</dcterms:modified>
</cp:coreProperties>
</file>