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23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70C0-1E81-A94A-86C9-AA17E4A1A27E}" type="datetimeFigureOut">
              <a:rPr lang="fr-FR" smtClean="0"/>
              <a:t>03/05/15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425D-4631-EE46-8CD1-CF33D0FE7CE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413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70C0-1E81-A94A-86C9-AA17E4A1A27E}" type="datetimeFigureOut">
              <a:rPr lang="fr-FR" smtClean="0"/>
              <a:t>03/05/15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425D-4631-EE46-8CD1-CF33D0FE7CE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620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70C0-1E81-A94A-86C9-AA17E4A1A27E}" type="datetimeFigureOut">
              <a:rPr lang="fr-FR" smtClean="0"/>
              <a:t>03/05/15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425D-4631-EE46-8CD1-CF33D0FE7CE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306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70C0-1E81-A94A-86C9-AA17E4A1A27E}" type="datetimeFigureOut">
              <a:rPr lang="fr-FR" smtClean="0"/>
              <a:t>03/05/15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425D-4631-EE46-8CD1-CF33D0FE7CE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919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70C0-1E81-A94A-86C9-AA17E4A1A27E}" type="datetimeFigureOut">
              <a:rPr lang="fr-FR" smtClean="0"/>
              <a:t>03/05/15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425D-4631-EE46-8CD1-CF33D0FE7CE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965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70C0-1E81-A94A-86C9-AA17E4A1A27E}" type="datetimeFigureOut">
              <a:rPr lang="fr-FR" smtClean="0"/>
              <a:t>03/05/15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425D-4631-EE46-8CD1-CF33D0FE7CE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529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70C0-1E81-A94A-86C9-AA17E4A1A27E}" type="datetimeFigureOut">
              <a:rPr lang="fr-FR" smtClean="0"/>
              <a:t>03/05/15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425D-4631-EE46-8CD1-CF33D0FE7CE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70C0-1E81-A94A-86C9-AA17E4A1A27E}" type="datetimeFigureOut">
              <a:rPr lang="fr-FR" smtClean="0"/>
              <a:t>03/05/15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425D-4631-EE46-8CD1-CF33D0FE7CE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33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70C0-1E81-A94A-86C9-AA17E4A1A27E}" type="datetimeFigureOut">
              <a:rPr lang="fr-FR" smtClean="0"/>
              <a:t>03/05/15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425D-4631-EE46-8CD1-CF33D0FE7CE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03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70C0-1E81-A94A-86C9-AA17E4A1A27E}" type="datetimeFigureOut">
              <a:rPr lang="fr-FR" smtClean="0"/>
              <a:t>03/05/15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425D-4631-EE46-8CD1-CF33D0FE7CE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513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70C0-1E81-A94A-86C9-AA17E4A1A27E}" type="datetimeFigureOut">
              <a:rPr lang="fr-FR" smtClean="0"/>
              <a:t>03/05/15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5425D-4631-EE46-8CD1-CF33D0FE7CE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4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370C0-1E81-A94A-86C9-AA17E4A1A27E}" type="datetimeFigureOut">
              <a:rPr lang="fr-FR" smtClean="0"/>
              <a:t>03/05/15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5425D-4631-EE46-8CD1-CF33D0FE7CE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91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3-thinking-board-template_v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004"/>
            <a:ext cx="9144000" cy="6464524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65660" y="241616"/>
            <a:ext cx="7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616161"/>
                </a:solidFill>
                <a:latin typeface="Abadi MT Condensed Extra Bold"/>
                <a:cs typeface="Abadi MT Condensed Extra Bold"/>
              </a:rPr>
              <a:t>Thème</a:t>
            </a:r>
            <a:endParaRPr lang="fr-FR" dirty="0">
              <a:solidFill>
                <a:srgbClr val="616161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637278" y="241616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616161"/>
                </a:solidFill>
                <a:latin typeface="Abadi MT Condensed Extra Bold"/>
                <a:cs typeface="Abadi MT Condensed Extra Bold"/>
              </a:rPr>
              <a:t>Auteur</a:t>
            </a:r>
            <a:endParaRPr lang="fr-FR" dirty="0">
              <a:solidFill>
                <a:srgbClr val="616161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84311" y="269228"/>
            <a:ext cx="591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616161"/>
                </a:solidFill>
                <a:latin typeface="Abadi MT Condensed Extra Bold"/>
                <a:cs typeface="Abadi MT Condensed Extra Bold"/>
              </a:rPr>
              <a:t>Date</a:t>
            </a:r>
            <a:endParaRPr lang="fr-FR" dirty="0">
              <a:solidFill>
                <a:srgbClr val="616161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144807" y="269228"/>
            <a:ext cx="859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616161"/>
                </a:solidFill>
                <a:latin typeface="Abadi MT Condensed Extra Bold"/>
                <a:cs typeface="Abadi MT Condensed Extra Bold"/>
              </a:rPr>
              <a:t>Version</a:t>
            </a:r>
            <a:endParaRPr lang="fr-FR" dirty="0">
              <a:solidFill>
                <a:srgbClr val="616161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92745" y="843211"/>
            <a:ext cx="25255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616161"/>
                </a:solidFill>
                <a:latin typeface="Abadi MT Condensed Light"/>
                <a:cs typeface="Abadi MT Condensed Light"/>
              </a:rPr>
              <a:t>Identifier le problème ou le besoin</a:t>
            </a:r>
            <a:endParaRPr lang="fr-FR" sz="1600" dirty="0">
              <a:solidFill>
                <a:srgbClr val="61616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92745" y="1955963"/>
            <a:ext cx="2988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616161"/>
                </a:solidFill>
                <a:latin typeface="Abadi MT Condensed Light"/>
                <a:cs typeface="Abadi MT Condensed Light"/>
              </a:rPr>
              <a:t>Comprendre la situation / le statut actuel</a:t>
            </a:r>
            <a:endParaRPr lang="fr-FR" sz="1600" dirty="0">
              <a:solidFill>
                <a:srgbClr val="61616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92745" y="3332035"/>
            <a:ext cx="2444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616161"/>
                </a:solidFill>
                <a:latin typeface="Abadi MT Condensed Light"/>
                <a:cs typeface="Abadi MT Condensed Light"/>
              </a:rPr>
              <a:t>Enoncer l’objectif / le statut cible</a:t>
            </a:r>
            <a:endParaRPr lang="fr-FR" sz="1600" dirty="0">
              <a:solidFill>
                <a:srgbClr val="61616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92745" y="4460276"/>
            <a:ext cx="2941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616161"/>
                </a:solidFill>
                <a:latin typeface="Abadi MT Condensed Light"/>
                <a:cs typeface="Abadi MT Condensed Light"/>
              </a:rPr>
              <a:t>Procéder à l’analyse des causes racines</a:t>
            </a:r>
            <a:endParaRPr lang="fr-FR" sz="1600" dirty="0">
              <a:solidFill>
                <a:srgbClr val="61616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071233" y="6365526"/>
            <a:ext cx="5693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616161"/>
                </a:solidFill>
                <a:latin typeface="Abadi MT Condensed Light"/>
                <a:cs typeface="Abadi MT Condensed Light"/>
              </a:rPr>
              <a:t>Itérer</a:t>
            </a:r>
            <a:endParaRPr lang="fr-FR" sz="1600" dirty="0">
              <a:solidFill>
                <a:srgbClr val="61616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126453" y="3408372"/>
            <a:ext cx="3834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616161"/>
                </a:solidFill>
                <a:latin typeface="Abadi MT Condensed Light"/>
                <a:cs typeface="Abadi MT Condensed Light"/>
              </a:rPr>
              <a:t>Etablir un plan de mise en œuvre des contremesures</a:t>
            </a:r>
            <a:endParaRPr lang="fr-FR" sz="1600" dirty="0">
              <a:solidFill>
                <a:srgbClr val="61616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126453" y="4957327"/>
            <a:ext cx="30188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616161"/>
                </a:solidFill>
                <a:latin typeface="Abadi MT Condensed Light"/>
                <a:cs typeface="Abadi MT Condensed Light"/>
              </a:rPr>
              <a:t>Vérifier les résultats / confirmer les effets</a:t>
            </a:r>
            <a:endParaRPr lang="fr-FR" sz="1600" dirty="0">
              <a:solidFill>
                <a:srgbClr val="61616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126453" y="843211"/>
            <a:ext cx="3367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 smtClean="0">
                <a:solidFill>
                  <a:srgbClr val="616161"/>
                </a:solidFill>
                <a:latin typeface="Abadi MT Condensed Light"/>
                <a:cs typeface="Abadi MT Condensed Light"/>
              </a:rPr>
              <a:t>Brainstormer</a:t>
            </a:r>
            <a:r>
              <a:rPr lang="fr-FR" sz="1600" dirty="0" smtClean="0">
                <a:solidFill>
                  <a:srgbClr val="616161"/>
                </a:solidFill>
                <a:latin typeface="Abadi MT Condensed Light"/>
                <a:cs typeface="Abadi MT Condensed Light"/>
              </a:rPr>
              <a:t> / déterminer des contremesures</a:t>
            </a:r>
            <a:endParaRPr lang="fr-FR" sz="1600" dirty="0">
              <a:solidFill>
                <a:srgbClr val="61616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139461" y="6119912"/>
            <a:ext cx="2735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616161"/>
                </a:solidFill>
                <a:latin typeface="Abadi MT Condensed Light"/>
                <a:cs typeface="Abadi MT Condensed Light"/>
              </a:rPr>
              <a:t>Mettre à jour les standards de travail</a:t>
            </a:r>
            <a:endParaRPr lang="fr-FR" sz="1600" dirty="0">
              <a:solidFill>
                <a:srgbClr val="616161"/>
              </a:solidFill>
              <a:latin typeface="Abadi MT Condensed Light"/>
              <a:cs typeface="Abadi MT Condensed Light"/>
            </a:endParaRPr>
          </a:p>
        </p:txBody>
      </p:sp>
      <p:pic>
        <p:nvPicPr>
          <p:cNvPr id="18" name="Image 17" descr="standar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853" y="6098826"/>
            <a:ext cx="2286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3994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58</Words>
  <Application>Microsoft Macintosh PowerPoint</Application>
  <PresentationFormat>Présentation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Ayeba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Fabrice AIMETTI</dc:creator>
  <cp:lastModifiedBy>Fabrice AIMETTI</cp:lastModifiedBy>
  <cp:revision>12</cp:revision>
  <dcterms:created xsi:type="dcterms:W3CDTF">2015-05-03T16:00:57Z</dcterms:created>
  <dcterms:modified xsi:type="dcterms:W3CDTF">2015-05-03T16:17:26Z</dcterms:modified>
</cp:coreProperties>
</file>